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306" r:id="rId8"/>
    <p:sldId id="264" r:id="rId9"/>
    <p:sldId id="265" r:id="rId10"/>
    <p:sldId id="268" r:id="rId11"/>
    <p:sldId id="280" r:id="rId12"/>
    <p:sldId id="282" r:id="rId13"/>
    <p:sldId id="283" r:id="rId14"/>
    <p:sldId id="284" r:id="rId15"/>
    <p:sldId id="290" r:id="rId16"/>
    <p:sldId id="285" r:id="rId17"/>
    <p:sldId id="269" r:id="rId18"/>
    <p:sldId id="279" r:id="rId19"/>
    <p:sldId id="275" r:id="rId20"/>
    <p:sldId id="272" r:id="rId21"/>
    <p:sldId id="276" r:id="rId22"/>
    <p:sldId id="277" r:id="rId23"/>
    <p:sldId id="291" r:id="rId24"/>
    <p:sldId id="292" r:id="rId25"/>
    <p:sldId id="296" r:id="rId26"/>
    <p:sldId id="295" r:id="rId27"/>
    <p:sldId id="297" r:id="rId28"/>
    <p:sldId id="298" r:id="rId29"/>
    <p:sldId id="299" r:id="rId30"/>
    <p:sldId id="300" r:id="rId31"/>
    <p:sldId id="301" r:id="rId32"/>
    <p:sldId id="302" r:id="rId33"/>
    <p:sldId id="303" r:id="rId34"/>
    <p:sldId id="304" r:id="rId35"/>
    <p:sldId id="307" r:id="rId36"/>
    <p:sldId id="30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FC4971-F4B3-4C32-8016-8022842D6FD7}" v="83" dt="2020-10-15T20:10:39.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79" autoAdjust="0"/>
    <p:restoredTop sz="94162" autoAdjust="0"/>
  </p:normalViewPr>
  <p:slideViewPr>
    <p:cSldViewPr snapToGrid="0">
      <p:cViewPr varScale="1">
        <p:scale>
          <a:sx n="80" d="100"/>
          <a:sy n="80" d="100"/>
        </p:scale>
        <p:origin x="120"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Gowen" userId="fa808f909667fda9" providerId="LiveId" clId="{5CD4AD55-DCEE-4F06-9733-B32CF72F7D3A}"/>
    <pc:docChg chg="undo custSel addSld modSld sldOrd">
      <pc:chgData name="Richard Gowen" userId="fa808f909667fda9" providerId="LiveId" clId="{5CD4AD55-DCEE-4F06-9733-B32CF72F7D3A}" dt="2020-10-14T02:56:55.656" v="802" actId="1037"/>
      <pc:docMkLst>
        <pc:docMk/>
      </pc:docMkLst>
      <pc:sldChg chg="modSp mod">
        <pc:chgData name="Richard Gowen" userId="fa808f909667fda9" providerId="LiveId" clId="{5CD4AD55-DCEE-4F06-9733-B32CF72F7D3A}" dt="2020-10-14T02:33:03.712" v="679" actId="1038"/>
        <pc:sldMkLst>
          <pc:docMk/>
          <pc:sldMk cId="2883457905" sldId="292"/>
        </pc:sldMkLst>
        <pc:picChg chg="mod modCrop">
          <ac:chgData name="Richard Gowen" userId="fa808f909667fda9" providerId="LiveId" clId="{5CD4AD55-DCEE-4F06-9733-B32CF72F7D3A}" dt="2020-10-14T02:33:03.712" v="679" actId="1038"/>
          <ac:picMkLst>
            <pc:docMk/>
            <pc:sldMk cId="2883457905" sldId="292"/>
            <ac:picMk id="16" creationId="{6575F1A7-BA85-4EF9-BC69-85264596019A}"/>
          </ac:picMkLst>
        </pc:picChg>
        <pc:picChg chg="mod modCrop">
          <ac:chgData name="Richard Gowen" userId="fa808f909667fda9" providerId="LiveId" clId="{5CD4AD55-DCEE-4F06-9733-B32CF72F7D3A}" dt="2020-10-14T02:32:30.321" v="670" actId="732"/>
          <ac:picMkLst>
            <pc:docMk/>
            <pc:sldMk cId="2883457905" sldId="292"/>
            <ac:picMk id="18" creationId="{15B699D3-FF8A-4A8B-ABA1-06E5BEE00841}"/>
          </ac:picMkLst>
        </pc:picChg>
      </pc:sldChg>
      <pc:sldChg chg="modSp mod">
        <pc:chgData name="Richard Gowen" userId="fa808f909667fda9" providerId="LiveId" clId="{5CD4AD55-DCEE-4F06-9733-B32CF72F7D3A}" dt="2020-10-14T02:08:03.740" v="398" actId="207"/>
        <pc:sldMkLst>
          <pc:docMk/>
          <pc:sldMk cId="2150251283" sldId="295"/>
        </pc:sldMkLst>
        <pc:spChg chg="mod">
          <ac:chgData name="Richard Gowen" userId="fa808f909667fda9" providerId="LiveId" clId="{5CD4AD55-DCEE-4F06-9733-B32CF72F7D3A}" dt="2020-10-14T02:08:03.740" v="398" actId="207"/>
          <ac:spMkLst>
            <pc:docMk/>
            <pc:sldMk cId="2150251283" sldId="295"/>
            <ac:spMk id="3" creationId="{4DF8DF97-6215-487C-AE25-CA7AF1127CFF}"/>
          </ac:spMkLst>
        </pc:spChg>
      </pc:sldChg>
      <pc:sldChg chg="modSp mod">
        <pc:chgData name="Richard Gowen" userId="fa808f909667fda9" providerId="LiveId" clId="{5CD4AD55-DCEE-4F06-9733-B32CF72F7D3A}" dt="2020-10-14T02:09:57.239" v="415" actId="207"/>
        <pc:sldMkLst>
          <pc:docMk/>
          <pc:sldMk cId="637423562" sldId="297"/>
        </pc:sldMkLst>
        <pc:spChg chg="mod">
          <ac:chgData name="Richard Gowen" userId="fa808f909667fda9" providerId="LiveId" clId="{5CD4AD55-DCEE-4F06-9733-B32CF72F7D3A}" dt="2020-10-14T02:09:57.239" v="415" actId="207"/>
          <ac:spMkLst>
            <pc:docMk/>
            <pc:sldMk cId="637423562" sldId="297"/>
            <ac:spMk id="3" creationId="{4DF8DF97-6215-487C-AE25-CA7AF1127CFF}"/>
          </ac:spMkLst>
        </pc:spChg>
      </pc:sldChg>
      <pc:sldChg chg="addSp delSp modSp mod">
        <pc:chgData name="Richard Gowen" userId="fa808f909667fda9" providerId="LiveId" clId="{5CD4AD55-DCEE-4F06-9733-B32CF72F7D3A}" dt="2020-10-14T02:56:55.656" v="802" actId="1037"/>
        <pc:sldMkLst>
          <pc:docMk/>
          <pc:sldMk cId="1744664743" sldId="299"/>
        </pc:sldMkLst>
        <pc:spChg chg="mod">
          <ac:chgData name="Richard Gowen" userId="fa808f909667fda9" providerId="LiveId" clId="{5CD4AD55-DCEE-4F06-9733-B32CF72F7D3A}" dt="2020-10-14T02:42:03.981" v="711"/>
          <ac:spMkLst>
            <pc:docMk/>
            <pc:sldMk cId="1744664743" sldId="299"/>
            <ac:spMk id="6" creationId="{2D2C12DC-494E-40E1-A81F-5FA52E3CA52E}"/>
          </ac:spMkLst>
        </pc:spChg>
        <pc:picChg chg="add mod">
          <ac:chgData name="Richard Gowen" userId="fa808f909667fda9" providerId="LiveId" clId="{5CD4AD55-DCEE-4F06-9733-B32CF72F7D3A}" dt="2020-10-14T02:44:50.983" v="732"/>
          <ac:picMkLst>
            <pc:docMk/>
            <pc:sldMk cId="1744664743" sldId="299"/>
            <ac:picMk id="2" creationId="{4AD75C61-FFC7-4054-91AC-A9CF25BF415B}"/>
          </ac:picMkLst>
        </pc:picChg>
        <pc:picChg chg="add mod">
          <ac:chgData name="Richard Gowen" userId="fa808f909667fda9" providerId="LiveId" clId="{5CD4AD55-DCEE-4F06-9733-B32CF72F7D3A}" dt="2020-10-14T02:45:08.574" v="735" actId="1037"/>
          <ac:picMkLst>
            <pc:docMk/>
            <pc:sldMk cId="1744664743" sldId="299"/>
            <ac:picMk id="3" creationId="{EE85E771-A60E-42C8-8FFA-9E3689E29E7F}"/>
          </ac:picMkLst>
        </pc:picChg>
        <pc:picChg chg="add del mod">
          <ac:chgData name="Richard Gowen" userId="fa808f909667fda9" providerId="LiveId" clId="{5CD4AD55-DCEE-4F06-9733-B32CF72F7D3A}" dt="2020-10-14T02:56:11.795" v="759" actId="478"/>
          <ac:picMkLst>
            <pc:docMk/>
            <pc:sldMk cId="1744664743" sldId="299"/>
            <ac:picMk id="9" creationId="{DC6B4BC0-DCC4-4851-9893-969156AFB2A1}"/>
          </ac:picMkLst>
        </pc:picChg>
        <pc:picChg chg="add mod">
          <ac:chgData name="Richard Gowen" userId="fa808f909667fda9" providerId="LiveId" clId="{5CD4AD55-DCEE-4F06-9733-B32CF72F7D3A}" dt="2020-10-14T02:56:55.656" v="802" actId="1037"/>
          <ac:picMkLst>
            <pc:docMk/>
            <pc:sldMk cId="1744664743" sldId="299"/>
            <ac:picMk id="10" creationId="{AF3DDA16-1B83-4503-8138-44961E3E13C1}"/>
          </ac:picMkLst>
        </pc:picChg>
      </pc:sldChg>
      <pc:sldChg chg="addSp modSp add mod ord">
        <pc:chgData name="Richard Gowen" userId="fa808f909667fda9" providerId="LiveId" clId="{5CD4AD55-DCEE-4F06-9733-B32CF72F7D3A}" dt="2020-10-14T02:13:02.251" v="437" actId="207"/>
        <pc:sldMkLst>
          <pc:docMk/>
          <pc:sldMk cId="1257218303" sldId="300"/>
        </pc:sldMkLst>
        <pc:spChg chg="add mod">
          <ac:chgData name="Richard Gowen" userId="fa808f909667fda9" providerId="LiveId" clId="{5CD4AD55-DCEE-4F06-9733-B32CF72F7D3A}" dt="2020-10-14T02:13:02.251" v="437" actId="207"/>
          <ac:spMkLst>
            <pc:docMk/>
            <pc:sldMk cId="1257218303" sldId="300"/>
            <ac:spMk id="2" creationId="{199060CD-99EA-49F1-A2EA-8C861EABE765}"/>
          </ac:spMkLst>
        </pc:spChg>
        <pc:spChg chg="mod">
          <ac:chgData name="Richard Gowen" userId="fa808f909667fda9" providerId="LiveId" clId="{5CD4AD55-DCEE-4F06-9733-B32CF72F7D3A}" dt="2020-10-14T02:11:13.792" v="421" actId="207"/>
          <ac:spMkLst>
            <pc:docMk/>
            <pc:sldMk cId="1257218303" sldId="300"/>
            <ac:spMk id="3" creationId="{4DF8DF97-6215-487C-AE25-CA7AF1127CFF}"/>
          </ac:spMkLst>
        </pc:spChg>
        <pc:spChg chg="mod">
          <ac:chgData name="Richard Gowen" userId="fa808f909667fda9" providerId="LiveId" clId="{5CD4AD55-DCEE-4F06-9733-B32CF72F7D3A}" dt="2020-10-14T01:46:58.731" v="8" actId="27636"/>
          <ac:spMkLst>
            <pc:docMk/>
            <pc:sldMk cId="1257218303" sldId="300"/>
            <ac:spMk id="4" creationId="{0039C68C-E722-4279-99E6-3B31429ED155}"/>
          </ac:spMkLst>
        </pc:spChg>
        <pc:spChg chg="mod">
          <ac:chgData name="Richard Gowen" userId="fa808f909667fda9" providerId="LiveId" clId="{5CD4AD55-DCEE-4F06-9733-B32CF72F7D3A}" dt="2020-10-14T02:06:09.847" v="394" actId="14100"/>
          <ac:spMkLst>
            <pc:docMk/>
            <pc:sldMk cId="1257218303" sldId="300"/>
            <ac:spMk id="5" creationId="{64DAAEBF-9A8A-4E3C-AD55-7E829B8E3DB4}"/>
          </ac:spMkLst>
        </pc:spChg>
        <pc:spChg chg="mod">
          <ac:chgData name="Richard Gowen" userId="fa808f909667fda9" providerId="LiveId" clId="{5CD4AD55-DCEE-4F06-9733-B32CF72F7D3A}" dt="2020-10-14T01:46:38.813" v="6" actId="27636"/>
          <ac:spMkLst>
            <pc:docMk/>
            <pc:sldMk cId="1257218303" sldId="300"/>
            <ac:spMk id="6" creationId="{1EF23B39-4151-4CE4-9441-247B3CC77E0F}"/>
          </ac:spMkLst>
        </pc:spChg>
      </pc:sldChg>
      <pc:sldChg chg="modSp add mod">
        <pc:chgData name="Richard Gowen" userId="fa808f909667fda9" providerId="LiveId" clId="{5CD4AD55-DCEE-4F06-9733-B32CF72F7D3A}" dt="2020-10-14T02:30:09.483" v="669" actId="207"/>
        <pc:sldMkLst>
          <pc:docMk/>
          <pc:sldMk cId="425107015" sldId="301"/>
        </pc:sldMkLst>
        <pc:spChg chg="mod">
          <ac:chgData name="Richard Gowen" userId="fa808f909667fda9" providerId="LiveId" clId="{5CD4AD55-DCEE-4F06-9733-B32CF72F7D3A}" dt="2020-10-14T02:30:09.483" v="669" actId="207"/>
          <ac:spMkLst>
            <pc:docMk/>
            <pc:sldMk cId="425107015" sldId="301"/>
            <ac:spMk id="2" creationId="{199060CD-99EA-49F1-A2EA-8C861EABE765}"/>
          </ac:spMkLst>
        </pc:spChg>
        <pc:spChg chg="mod">
          <ac:chgData name="Richard Gowen" userId="fa808f909667fda9" providerId="LiveId" clId="{5CD4AD55-DCEE-4F06-9733-B32CF72F7D3A}" dt="2020-10-14T02:28:41.578" v="650" actId="207"/>
          <ac:spMkLst>
            <pc:docMk/>
            <pc:sldMk cId="425107015" sldId="301"/>
            <ac:spMk id="3" creationId="{4DF8DF97-6215-487C-AE25-CA7AF1127CFF}"/>
          </ac:spMkLst>
        </pc:spChg>
        <pc:spChg chg="mod">
          <ac:chgData name="Richard Gowen" userId="fa808f909667fda9" providerId="LiveId" clId="{5CD4AD55-DCEE-4F06-9733-B32CF72F7D3A}" dt="2020-10-14T02:18:33.956" v="479" actId="14100"/>
          <ac:spMkLst>
            <pc:docMk/>
            <pc:sldMk cId="425107015" sldId="301"/>
            <ac:spMk id="4" creationId="{0039C68C-E722-4279-99E6-3B31429ED155}"/>
          </ac:spMkLst>
        </pc:spChg>
        <pc:spChg chg="mod">
          <ac:chgData name="Richard Gowen" userId="fa808f909667fda9" providerId="LiveId" clId="{5CD4AD55-DCEE-4F06-9733-B32CF72F7D3A}" dt="2020-10-14T02:20:14.205" v="563" actId="27636"/>
          <ac:spMkLst>
            <pc:docMk/>
            <pc:sldMk cId="425107015" sldId="301"/>
            <ac:spMk id="5" creationId="{64DAAEBF-9A8A-4E3C-AD55-7E829B8E3DB4}"/>
          </ac:spMkLst>
        </pc:spChg>
      </pc:sldChg>
    </pc:docChg>
  </pc:docChgLst>
  <pc:docChgLst>
    <pc:chgData name="Richard Gowen" userId="fa808f909667fda9" providerId="LiveId" clId="{93FC4971-F4B3-4C32-8016-8022842D6FD7}"/>
    <pc:docChg chg="undo custSel addSld delSld modSld sldOrd">
      <pc:chgData name="Richard Gowen" userId="fa808f909667fda9" providerId="LiveId" clId="{93FC4971-F4B3-4C32-8016-8022842D6FD7}" dt="2020-10-15T20:14:27.159" v="7906" actId="207"/>
      <pc:docMkLst>
        <pc:docMk/>
      </pc:docMkLst>
      <pc:sldChg chg="delSp modSp mod">
        <pc:chgData name="Richard Gowen" userId="fa808f909667fda9" providerId="LiveId" clId="{93FC4971-F4B3-4C32-8016-8022842D6FD7}" dt="2020-10-13T16:26:17.092" v="1517" actId="20577"/>
        <pc:sldMkLst>
          <pc:docMk/>
          <pc:sldMk cId="3806664319" sldId="256"/>
        </pc:sldMkLst>
        <pc:spChg chg="mod">
          <ac:chgData name="Richard Gowen" userId="fa808f909667fda9" providerId="LiveId" clId="{93FC4971-F4B3-4C32-8016-8022842D6FD7}" dt="2020-10-12T15:52:31.380" v="2" actId="14100"/>
          <ac:spMkLst>
            <pc:docMk/>
            <pc:sldMk cId="3806664319" sldId="256"/>
            <ac:spMk id="2" creationId="{00000000-0000-0000-0000-000000000000}"/>
          </ac:spMkLst>
        </pc:spChg>
        <pc:spChg chg="mod">
          <ac:chgData name="Richard Gowen" userId="fa808f909667fda9" providerId="LiveId" clId="{93FC4971-F4B3-4C32-8016-8022842D6FD7}" dt="2020-10-13T16:26:17.092" v="1517" actId="20577"/>
          <ac:spMkLst>
            <pc:docMk/>
            <pc:sldMk cId="3806664319" sldId="256"/>
            <ac:spMk id="3" creationId="{00000000-0000-0000-0000-000000000000}"/>
          </ac:spMkLst>
        </pc:spChg>
        <pc:picChg chg="del">
          <ac:chgData name="Richard Gowen" userId="fa808f909667fda9" providerId="LiveId" clId="{93FC4971-F4B3-4C32-8016-8022842D6FD7}" dt="2020-10-12T15:52:02.186" v="1" actId="478"/>
          <ac:picMkLst>
            <pc:docMk/>
            <pc:sldMk cId="3806664319" sldId="256"/>
            <ac:picMk id="4" creationId="{00000000-0000-0000-0000-000000000000}"/>
          </ac:picMkLst>
        </pc:picChg>
      </pc:sldChg>
      <pc:sldChg chg="modSp mod">
        <pc:chgData name="Richard Gowen" userId="fa808f909667fda9" providerId="LiveId" clId="{93FC4971-F4B3-4C32-8016-8022842D6FD7}" dt="2020-10-12T15:59:26.709" v="5" actId="313"/>
        <pc:sldMkLst>
          <pc:docMk/>
          <pc:sldMk cId="2401222448" sldId="258"/>
        </pc:sldMkLst>
        <pc:spChg chg="mod">
          <ac:chgData name="Richard Gowen" userId="fa808f909667fda9" providerId="LiveId" clId="{93FC4971-F4B3-4C32-8016-8022842D6FD7}" dt="2020-10-12T15:59:26.709" v="5" actId="313"/>
          <ac:spMkLst>
            <pc:docMk/>
            <pc:sldMk cId="2401222448" sldId="258"/>
            <ac:spMk id="3" creationId="{00000000-0000-0000-0000-000000000000}"/>
          </ac:spMkLst>
        </pc:spChg>
      </pc:sldChg>
      <pc:sldChg chg="modSp mod">
        <pc:chgData name="Richard Gowen" userId="fa808f909667fda9" providerId="LiveId" clId="{93FC4971-F4B3-4C32-8016-8022842D6FD7}" dt="2020-10-15T14:09:14.650" v="7324" actId="1076"/>
        <pc:sldMkLst>
          <pc:docMk/>
          <pc:sldMk cId="1319350802" sldId="263"/>
        </pc:sldMkLst>
        <pc:spChg chg="mod">
          <ac:chgData name="Richard Gowen" userId="fa808f909667fda9" providerId="LiveId" clId="{93FC4971-F4B3-4C32-8016-8022842D6FD7}" dt="2020-10-15T13:55:15.683" v="7050" actId="6549"/>
          <ac:spMkLst>
            <pc:docMk/>
            <pc:sldMk cId="1319350802" sldId="263"/>
            <ac:spMk id="4" creationId="{00000000-0000-0000-0000-000000000000}"/>
          </ac:spMkLst>
        </pc:spChg>
        <pc:picChg chg="mod">
          <ac:chgData name="Richard Gowen" userId="fa808f909667fda9" providerId="LiveId" clId="{93FC4971-F4B3-4C32-8016-8022842D6FD7}" dt="2020-10-15T14:09:14.650" v="7324" actId="1076"/>
          <ac:picMkLst>
            <pc:docMk/>
            <pc:sldMk cId="1319350802" sldId="263"/>
            <ac:picMk id="6" creationId="{00000000-0000-0000-0000-000000000000}"/>
          </ac:picMkLst>
        </pc:picChg>
      </pc:sldChg>
      <pc:sldChg chg="addSp delSp modSp mod">
        <pc:chgData name="Richard Gowen" userId="fa808f909667fda9" providerId="LiveId" clId="{93FC4971-F4B3-4C32-8016-8022842D6FD7}" dt="2020-10-15T14:28:21.641" v="7459" actId="20577"/>
        <pc:sldMkLst>
          <pc:docMk/>
          <pc:sldMk cId="4247402858" sldId="264"/>
        </pc:sldMkLst>
        <pc:spChg chg="mod">
          <ac:chgData name="Richard Gowen" userId="fa808f909667fda9" providerId="LiveId" clId="{93FC4971-F4B3-4C32-8016-8022842D6FD7}" dt="2020-10-15T14:28:21.641" v="7459" actId="20577"/>
          <ac:spMkLst>
            <pc:docMk/>
            <pc:sldMk cId="4247402858" sldId="264"/>
            <ac:spMk id="4" creationId="{00000000-0000-0000-0000-000000000000}"/>
          </ac:spMkLst>
        </pc:spChg>
        <pc:spChg chg="add del mod">
          <ac:chgData name="Richard Gowen" userId="fa808f909667fda9" providerId="LiveId" clId="{93FC4971-F4B3-4C32-8016-8022842D6FD7}" dt="2020-10-15T14:26:06.814" v="7326" actId="931"/>
          <ac:spMkLst>
            <pc:docMk/>
            <pc:sldMk cId="4247402858" sldId="264"/>
            <ac:spMk id="6" creationId="{90C28399-1446-49CA-9ADB-10EEDD82A520}"/>
          </ac:spMkLst>
        </pc:spChg>
        <pc:picChg chg="del">
          <ac:chgData name="Richard Gowen" userId="fa808f909667fda9" providerId="LiveId" clId="{93FC4971-F4B3-4C32-8016-8022842D6FD7}" dt="2020-10-15T14:25:57.225" v="7325" actId="478"/>
          <ac:picMkLst>
            <pc:docMk/>
            <pc:sldMk cId="4247402858" sldId="264"/>
            <ac:picMk id="5" creationId="{00000000-0000-0000-0000-000000000000}"/>
          </ac:picMkLst>
        </pc:picChg>
        <pc:picChg chg="add mod modCrop">
          <ac:chgData name="Richard Gowen" userId="fa808f909667fda9" providerId="LiveId" clId="{93FC4971-F4B3-4C32-8016-8022842D6FD7}" dt="2020-10-15T14:26:57.897" v="7333" actId="14100"/>
          <ac:picMkLst>
            <pc:docMk/>
            <pc:sldMk cId="4247402858" sldId="264"/>
            <ac:picMk id="8" creationId="{07E513AC-3EA0-4AE1-9138-46691557F2FD}"/>
          </ac:picMkLst>
        </pc:picChg>
      </pc:sldChg>
      <pc:sldChg chg="del">
        <pc:chgData name="Richard Gowen" userId="fa808f909667fda9" providerId="LiveId" clId="{93FC4971-F4B3-4C32-8016-8022842D6FD7}" dt="2020-10-12T16:00:39.787" v="6" actId="2696"/>
        <pc:sldMkLst>
          <pc:docMk/>
          <pc:sldMk cId="3789933703" sldId="266"/>
        </pc:sldMkLst>
      </pc:sldChg>
      <pc:sldChg chg="del">
        <pc:chgData name="Richard Gowen" userId="fa808f909667fda9" providerId="LiveId" clId="{93FC4971-F4B3-4C32-8016-8022842D6FD7}" dt="2020-10-12T16:00:43.337" v="7" actId="2696"/>
        <pc:sldMkLst>
          <pc:docMk/>
          <pc:sldMk cId="2126654089" sldId="267"/>
        </pc:sldMkLst>
      </pc:sldChg>
      <pc:sldChg chg="addSp delSp modSp mod">
        <pc:chgData name="Richard Gowen" userId="fa808f909667fda9" providerId="LiveId" clId="{93FC4971-F4B3-4C32-8016-8022842D6FD7}" dt="2020-10-15T14:31:55.656" v="7461" actId="403"/>
        <pc:sldMkLst>
          <pc:docMk/>
          <pc:sldMk cId="1588382550" sldId="268"/>
        </pc:sldMkLst>
        <pc:spChg chg="del mod">
          <ac:chgData name="Richard Gowen" userId="fa808f909667fda9" providerId="LiveId" clId="{93FC4971-F4B3-4C32-8016-8022842D6FD7}" dt="2020-10-12T16:28:43.564" v="483" actId="478"/>
          <ac:spMkLst>
            <pc:docMk/>
            <pc:sldMk cId="1588382550" sldId="268"/>
            <ac:spMk id="3" creationId="{00000000-0000-0000-0000-000000000000}"/>
          </ac:spMkLst>
        </pc:spChg>
        <pc:spChg chg="add del mod">
          <ac:chgData name="Richard Gowen" userId="fa808f909667fda9" providerId="LiveId" clId="{93FC4971-F4B3-4C32-8016-8022842D6FD7}" dt="2020-10-12T16:28:59.337" v="486" actId="478"/>
          <ac:spMkLst>
            <pc:docMk/>
            <pc:sldMk cId="1588382550" sldId="268"/>
            <ac:spMk id="4" creationId="{1667AE81-33D6-4A04-B9CD-DBE60E8A4B67}"/>
          </ac:spMkLst>
        </pc:spChg>
        <pc:spChg chg="add mod">
          <ac:chgData name="Richard Gowen" userId="fa808f909667fda9" providerId="LiveId" clId="{93FC4971-F4B3-4C32-8016-8022842D6FD7}" dt="2020-10-15T14:31:55.656" v="7461" actId="403"/>
          <ac:spMkLst>
            <pc:docMk/>
            <pc:sldMk cId="1588382550" sldId="268"/>
            <ac:spMk id="6" creationId="{3B5A901D-7715-418E-A9CA-49DC9FEFC5CE}"/>
          </ac:spMkLst>
        </pc:spChg>
      </pc:sldChg>
      <pc:sldChg chg="addSp delSp modSp mod">
        <pc:chgData name="Richard Gowen" userId="fa808f909667fda9" providerId="LiveId" clId="{93FC4971-F4B3-4C32-8016-8022842D6FD7}" dt="2020-10-15T14:33:31.618" v="7463" actId="207"/>
        <pc:sldMkLst>
          <pc:docMk/>
          <pc:sldMk cId="2378149271" sldId="269"/>
        </pc:sldMkLst>
        <pc:spChg chg="mod">
          <ac:chgData name="Richard Gowen" userId="fa808f909667fda9" providerId="LiveId" clId="{93FC4971-F4B3-4C32-8016-8022842D6FD7}" dt="2020-10-12T16:31:24.201" v="596" actId="20577"/>
          <ac:spMkLst>
            <pc:docMk/>
            <pc:sldMk cId="2378149271" sldId="269"/>
            <ac:spMk id="2" creationId="{00000000-0000-0000-0000-000000000000}"/>
          </ac:spMkLst>
        </pc:spChg>
        <pc:spChg chg="del">
          <ac:chgData name="Richard Gowen" userId="fa808f909667fda9" providerId="LiveId" clId="{93FC4971-F4B3-4C32-8016-8022842D6FD7}" dt="2020-10-12T16:31:11.979" v="579" actId="478"/>
          <ac:spMkLst>
            <pc:docMk/>
            <pc:sldMk cId="2378149271" sldId="269"/>
            <ac:spMk id="3" creationId="{00000000-0000-0000-0000-000000000000}"/>
          </ac:spMkLst>
        </pc:spChg>
        <pc:spChg chg="add mod">
          <ac:chgData name="Richard Gowen" userId="fa808f909667fda9" providerId="LiveId" clId="{93FC4971-F4B3-4C32-8016-8022842D6FD7}" dt="2020-10-15T14:33:31.618" v="7463" actId="207"/>
          <ac:spMkLst>
            <pc:docMk/>
            <pc:sldMk cId="2378149271" sldId="269"/>
            <ac:spMk id="6" creationId="{0DC7C591-9E4D-49BE-93B6-E002F9E0D121}"/>
          </ac:spMkLst>
        </pc:spChg>
        <pc:picChg chg="del">
          <ac:chgData name="Richard Gowen" userId="fa808f909667fda9" providerId="LiveId" clId="{93FC4971-F4B3-4C32-8016-8022842D6FD7}" dt="2020-10-12T16:31:05.857" v="577" actId="478"/>
          <ac:picMkLst>
            <pc:docMk/>
            <pc:sldMk cId="2378149271" sldId="269"/>
            <ac:picMk id="5" creationId="{00000000-0000-0000-0000-000000000000}"/>
          </ac:picMkLst>
        </pc:picChg>
        <pc:picChg chg="del">
          <ac:chgData name="Richard Gowen" userId="fa808f909667fda9" providerId="LiveId" clId="{93FC4971-F4B3-4C32-8016-8022842D6FD7}" dt="2020-10-12T16:31:07.369" v="578" actId="478"/>
          <ac:picMkLst>
            <pc:docMk/>
            <pc:sldMk cId="2378149271" sldId="269"/>
            <ac:picMk id="7" creationId="{00000000-0000-0000-0000-000000000000}"/>
          </ac:picMkLst>
        </pc:picChg>
      </pc:sldChg>
      <pc:sldChg chg="del">
        <pc:chgData name="Richard Gowen" userId="fa808f909667fda9" providerId="LiveId" clId="{93FC4971-F4B3-4C32-8016-8022842D6FD7}" dt="2020-10-13T16:21:17.186" v="1479" actId="2696"/>
        <pc:sldMkLst>
          <pc:docMk/>
          <pc:sldMk cId="792296983" sldId="270"/>
        </pc:sldMkLst>
      </pc:sldChg>
      <pc:sldChg chg="del">
        <pc:chgData name="Richard Gowen" userId="fa808f909667fda9" providerId="LiveId" clId="{93FC4971-F4B3-4C32-8016-8022842D6FD7}" dt="2020-10-13T16:21:44.109" v="1481" actId="2696"/>
        <pc:sldMkLst>
          <pc:docMk/>
          <pc:sldMk cId="2266893436" sldId="271"/>
        </pc:sldMkLst>
      </pc:sldChg>
      <pc:sldChg chg="modSp mod">
        <pc:chgData name="Richard Gowen" userId="fa808f909667fda9" providerId="LiveId" clId="{93FC4971-F4B3-4C32-8016-8022842D6FD7}" dt="2020-10-14T17:05:18.021" v="6308" actId="20577"/>
        <pc:sldMkLst>
          <pc:docMk/>
          <pc:sldMk cId="548685609" sldId="272"/>
        </pc:sldMkLst>
        <pc:spChg chg="mod">
          <ac:chgData name="Richard Gowen" userId="fa808f909667fda9" providerId="LiveId" clId="{93FC4971-F4B3-4C32-8016-8022842D6FD7}" dt="2020-10-14T17:05:18.021" v="6308" actId="20577"/>
          <ac:spMkLst>
            <pc:docMk/>
            <pc:sldMk cId="548685609" sldId="272"/>
            <ac:spMk id="4" creationId="{00000000-0000-0000-0000-000000000000}"/>
          </ac:spMkLst>
        </pc:spChg>
      </pc:sldChg>
      <pc:sldChg chg="del">
        <pc:chgData name="Richard Gowen" userId="fa808f909667fda9" providerId="LiveId" clId="{93FC4971-F4B3-4C32-8016-8022842D6FD7}" dt="2020-10-13T16:22:20.222" v="1483" actId="2696"/>
        <pc:sldMkLst>
          <pc:docMk/>
          <pc:sldMk cId="1120029822" sldId="273"/>
        </pc:sldMkLst>
      </pc:sldChg>
      <pc:sldChg chg="del">
        <pc:chgData name="Richard Gowen" userId="fa808f909667fda9" providerId="LiveId" clId="{93FC4971-F4B3-4C32-8016-8022842D6FD7}" dt="2020-10-13T16:23:20.611" v="1488" actId="2696"/>
        <pc:sldMkLst>
          <pc:docMk/>
          <pc:sldMk cId="3663488824" sldId="274"/>
        </pc:sldMkLst>
      </pc:sldChg>
      <pc:sldChg chg="modSp mod">
        <pc:chgData name="Richard Gowen" userId="fa808f909667fda9" providerId="LiveId" clId="{93FC4971-F4B3-4C32-8016-8022842D6FD7}" dt="2020-10-13T16:28:08.420" v="1539" actId="20577"/>
        <pc:sldMkLst>
          <pc:docMk/>
          <pc:sldMk cId="141797842" sldId="277"/>
        </pc:sldMkLst>
        <pc:spChg chg="mod">
          <ac:chgData name="Richard Gowen" userId="fa808f909667fda9" providerId="LiveId" clId="{93FC4971-F4B3-4C32-8016-8022842D6FD7}" dt="2020-10-13T16:28:08.420" v="1539" actId="20577"/>
          <ac:spMkLst>
            <pc:docMk/>
            <pc:sldMk cId="141797842" sldId="277"/>
            <ac:spMk id="6" creationId="{00000000-0000-0000-0000-000000000000}"/>
          </ac:spMkLst>
        </pc:spChg>
      </pc:sldChg>
      <pc:sldChg chg="delSp modSp add del mod">
        <pc:chgData name="Richard Gowen" userId="fa808f909667fda9" providerId="LiveId" clId="{93FC4971-F4B3-4C32-8016-8022842D6FD7}" dt="2020-10-13T16:20:33.621" v="1477" actId="2696"/>
        <pc:sldMkLst>
          <pc:docMk/>
          <pc:sldMk cId="3700056034" sldId="278"/>
        </pc:sldMkLst>
        <pc:spChg chg="mod">
          <ac:chgData name="Richard Gowen" userId="fa808f909667fda9" providerId="LiveId" clId="{93FC4971-F4B3-4C32-8016-8022842D6FD7}" dt="2020-10-12T16:28:19.775" v="482" actId="27636"/>
          <ac:spMkLst>
            <pc:docMk/>
            <pc:sldMk cId="3700056034" sldId="278"/>
            <ac:spMk id="3" creationId="{00000000-0000-0000-0000-000000000000}"/>
          </ac:spMkLst>
        </pc:spChg>
        <pc:spChg chg="del">
          <ac:chgData name="Richard Gowen" userId="fa808f909667fda9" providerId="LiveId" clId="{93FC4971-F4B3-4C32-8016-8022842D6FD7}" dt="2020-10-12T16:27:47.841" v="438" actId="478"/>
          <ac:spMkLst>
            <pc:docMk/>
            <pc:sldMk cId="3700056034" sldId="278"/>
            <ac:spMk id="4" creationId="{1667AE81-33D6-4A04-B9CD-DBE60E8A4B67}"/>
          </ac:spMkLst>
        </pc:spChg>
      </pc:sldChg>
      <pc:sldChg chg="add">
        <pc:chgData name="Richard Gowen" userId="fa808f909667fda9" providerId="LiveId" clId="{93FC4971-F4B3-4C32-8016-8022842D6FD7}" dt="2020-10-12T16:31:02.297" v="576" actId="2890"/>
        <pc:sldMkLst>
          <pc:docMk/>
          <pc:sldMk cId="1279607510" sldId="279"/>
        </pc:sldMkLst>
      </pc:sldChg>
      <pc:sldChg chg="add">
        <pc:chgData name="Richard Gowen" userId="fa808f909667fda9" providerId="LiveId" clId="{93FC4971-F4B3-4C32-8016-8022842D6FD7}" dt="2020-10-13T16:20:18.056" v="1476"/>
        <pc:sldMkLst>
          <pc:docMk/>
          <pc:sldMk cId="3212472468" sldId="280"/>
        </pc:sldMkLst>
      </pc:sldChg>
      <pc:sldChg chg="add">
        <pc:chgData name="Richard Gowen" userId="fa808f909667fda9" providerId="LiveId" clId="{93FC4971-F4B3-4C32-8016-8022842D6FD7}" dt="2020-10-13T16:21:06.433" v="1478"/>
        <pc:sldMkLst>
          <pc:docMk/>
          <pc:sldMk cId="4083454080" sldId="282"/>
        </pc:sldMkLst>
      </pc:sldChg>
      <pc:sldChg chg="add">
        <pc:chgData name="Richard Gowen" userId="fa808f909667fda9" providerId="LiveId" clId="{93FC4971-F4B3-4C32-8016-8022842D6FD7}" dt="2020-10-13T16:21:37.106" v="1480"/>
        <pc:sldMkLst>
          <pc:docMk/>
          <pc:sldMk cId="4197813886" sldId="283"/>
        </pc:sldMkLst>
      </pc:sldChg>
      <pc:sldChg chg="add">
        <pc:chgData name="Richard Gowen" userId="fa808f909667fda9" providerId="LiveId" clId="{93FC4971-F4B3-4C32-8016-8022842D6FD7}" dt="2020-10-13T16:22:05.819" v="1482"/>
        <pc:sldMkLst>
          <pc:docMk/>
          <pc:sldMk cId="1509156337" sldId="284"/>
        </pc:sldMkLst>
      </pc:sldChg>
      <pc:sldChg chg="modSp add mod">
        <pc:chgData name="Richard Gowen" userId="fa808f909667fda9" providerId="LiveId" clId="{93FC4971-F4B3-4C32-8016-8022842D6FD7}" dt="2020-10-13T16:23:38.727" v="1490" actId="207"/>
        <pc:sldMkLst>
          <pc:docMk/>
          <pc:sldMk cId="4037693380" sldId="285"/>
        </pc:sldMkLst>
        <pc:spChg chg="mod">
          <ac:chgData name="Richard Gowen" userId="fa808f909667fda9" providerId="LiveId" clId="{93FC4971-F4B3-4C32-8016-8022842D6FD7}" dt="2020-10-13T16:23:38.727" v="1490" actId="207"/>
          <ac:spMkLst>
            <pc:docMk/>
            <pc:sldMk cId="4037693380" sldId="285"/>
            <ac:spMk id="3" creationId="{00000000-0000-0000-0000-000000000000}"/>
          </ac:spMkLst>
        </pc:spChg>
      </pc:sldChg>
      <pc:sldChg chg="add ord">
        <pc:chgData name="Richard Gowen" userId="fa808f909667fda9" providerId="LiveId" clId="{93FC4971-F4B3-4C32-8016-8022842D6FD7}" dt="2020-10-13T16:22:52.274" v="1486"/>
        <pc:sldMkLst>
          <pc:docMk/>
          <pc:sldMk cId="2039163546" sldId="290"/>
        </pc:sldMkLst>
      </pc:sldChg>
      <pc:sldChg chg="modSp add mod ord">
        <pc:chgData name="Richard Gowen" userId="fa808f909667fda9" providerId="LiveId" clId="{93FC4971-F4B3-4C32-8016-8022842D6FD7}" dt="2020-10-15T19:56:52.947" v="7557"/>
        <pc:sldMkLst>
          <pc:docMk/>
          <pc:sldMk cId="436777050" sldId="291"/>
        </pc:sldMkLst>
        <pc:spChg chg="mod">
          <ac:chgData name="Richard Gowen" userId="fa808f909667fda9" providerId="LiveId" clId="{93FC4971-F4B3-4C32-8016-8022842D6FD7}" dt="2020-10-13T16:29:02.467" v="1545" actId="20577"/>
          <ac:spMkLst>
            <pc:docMk/>
            <pc:sldMk cId="436777050" sldId="291"/>
            <ac:spMk id="2" creationId="{00000000-0000-0000-0000-000000000000}"/>
          </ac:spMkLst>
        </pc:spChg>
        <pc:spChg chg="mod">
          <ac:chgData name="Richard Gowen" userId="fa808f909667fda9" providerId="LiveId" clId="{93FC4971-F4B3-4C32-8016-8022842D6FD7}" dt="2020-10-15T19:56:52.947" v="7557"/>
          <ac:spMkLst>
            <pc:docMk/>
            <pc:sldMk cId="436777050" sldId="291"/>
            <ac:spMk id="6" creationId="{0DC7C591-9E4D-49BE-93B6-E002F9E0D121}"/>
          </ac:spMkLst>
        </pc:spChg>
      </pc:sldChg>
      <pc:sldChg chg="addSp delSp modSp new del mod modClrScheme chgLayout">
        <pc:chgData name="Richard Gowen" userId="fa808f909667fda9" providerId="LiveId" clId="{93FC4971-F4B3-4C32-8016-8022842D6FD7}" dt="2020-10-13T16:42:26.524" v="2080" actId="2696"/>
        <pc:sldMkLst>
          <pc:docMk/>
          <pc:sldMk cId="1354948450" sldId="292"/>
        </pc:sldMkLst>
        <pc:spChg chg="del mod ord">
          <ac:chgData name="Richard Gowen" userId="fa808f909667fda9" providerId="LiveId" clId="{93FC4971-F4B3-4C32-8016-8022842D6FD7}" dt="2020-10-13T16:42:16.215" v="2079" actId="700"/>
          <ac:spMkLst>
            <pc:docMk/>
            <pc:sldMk cId="1354948450" sldId="292"/>
            <ac:spMk id="2" creationId="{1F027DCF-344E-4AFF-A2CE-6F365F9CE14D}"/>
          </ac:spMkLst>
        </pc:spChg>
        <pc:spChg chg="del mod ord">
          <ac:chgData name="Richard Gowen" userId="fa808f909667fda9" providerId="LiveId" clId="{93FC4971-F4B3-4C32-8016-8022842D6FD7}" dt="2020-10-13T16:42:16.215" v="2079" actId="700"/>
          <ac:spMkLst>
            <pc:docMk/>
            <pc:sldMk cId="1354948450" sldId="292"/>
            <ac:spMk id="3" creationId="{2FD9A9B1-92E0-4951-9A4A-DA3F41BDB036}"/>
          </ac:spMkLst>
        </pc:spChg>
        <pc:spChg chg="add mod ord">
          <ac:chgData name="Richard Gowen" userId="fa808f909667fda9" providerId="LiveId" clId="{93FC4971-F4B3-4C32-8016-8022842D6FD7}" dt="2020-10-13T16:42:16.215" v="2079" actId="700"/>
          <ac:spMkLst>
            <pc:docMk/>
            <pc:sldMk cId="1354948450" sldId="292"/>
            <ac:spMk id="4" creationId="{5DA84008-32AA-4BF2-872A-68936B970433}"/>
          </ac:spMkLst>
        </pc:spChg>
        <pc:spChg chg="add mod ord">
          <ac:chgData name="Richard Gowen" userId="fa808f909667fda9" providerId="LiveId" clId="{93FC4971-F4B3-4C32-8016-8022842D6FD7}" dt="2020-10-13T16:42:16.215" v="2079" actId="700"/>
          <ac:spMkLst>
            <pc:docMk/>
            <pc:sldMk cId="1354948450" sldId="292"/>
            <ac:spMk id="5" creationId="{BDBD12A6-A849-4235-B5AB-671E08E1F103}"/>
          </ac:spMkLst>
        </pc:spChg>
        <pc:spChg chg="add mod ord">
          <ac:chgData name="Richard Gowen" userId="fa808f909667fda9" providerId="LiveId" clId="{93FC4971-F4B3-4C32-8016-8022842D6FD7}" dt="2020-10-13T16:42:16.215" v="2079" actId="700"/>
          <ac:spMkLst>
            <pc:docMk/>
            <pc:sldMk cId="1354948450" sldId="292"/>
            <ac:spMk id="6" creationId="{834CD85A-7590-4BD8-9310-EB9A89B50652}"/>
          </ac:spMkLst>
        </pc:spChg>
      </pc:sldChg>
      <pc:sldChg chg="addSp delSp modSp new mod modClrScheme chgLayout">
        <pc:chgData name="Richard Gowen" userId="fa808f909667fda9" providerId="LiveId" clId="{93FC4971-F4B3-4C32-8016-8022842D6FD7}" dt="2020-10-14T16:05:02.213" v="5545" actId="478"/>
        <pc:sldMkLst>
          <pc:docMk/>
          <pc:sldMk cId="2883457905" sldId="292"/>
        </pc:sldMkLst>
        <pc:spChg chg="del mod ord">
          <ac:chgData name="Richard Gowen" userId="fa808f909667fda9" providerId="LiveId" clId="{93FC4971-F4B3-4C32-8016-8022842D6FD7}" dt="2020-10-13T16:42:55.122" v="2082" actId="700"/>
          <ac:spMkLst>
            <pc:docMk/>
            <pc:sldMk cId="2883457905" sldId="292"/>
            <ac:spMk id="2" creationId="{2AA51ED5-160A-41A8-8E9D-73159F768CDA}"/>
          </ac:spMkLst>
        </pc:spChg>
        <pc:spChg chg="add mod">
          <ac:chgData name="Richard Gowen" userId="fa808f909667fda9" providerId="LiveId" clId="{93FC4971-F4B3-4C32-8016-8022842D6FD7}" dt="2020-10-14T16:04:59.781" v="5544" actId="1037"/>
          <ac:spMkLst>
            <pc:docMk/>
            <pc:sldMk cId="2883457905" sldId="292"/>
            <ac:spMk id="2" creationId="{48DE2B36-628C-4885-A74E-486897E32A3A}"/>
          </ac:spMkLst>
        </pc:spChg>
        <pc:spChg chg="del mod ord">
          <ac:chgData name="Richard Gowen" userId="fa808f909667fda9" providerId="LiveId" clId="{93FC4971-F4B3-4C32-8016-8022842D6FD7}" dt="2020-10-13T16:42:55.122" v="2082" actId="700"/>
          <ac:spMkLst>
            <pc:docMk/>
            <pc:sldMk cId="2883457905" sldId="292"/>
            <ac:spMk id="3" creationId="{1EC012DC-33CD-4A65-99A5-B6E2D94772DE}"/>
          </ac:spMkLst>
        </pc:spChg>
        <pc:spChg chg="add del">
          <ac:chgData name="Richard Gowen" userId="fa808f909667fda9" providerId="LiveId" clId="{93FC4971-F4B3-4C32-8016-8022842D6FD7}" dt="2020-10-14T16:05:02.213" v="5545" actId="478"/>
          <ac:spMkLst>
            <pc:docMk/>
            <pc:sldMk cId="2883457905" sldId="292"/>
            <ac:spMk id="3" creationId="{A0726822-1073-4CD9-8CF3-DE045128624B}"/>
          </ac:spMkLst>
        </pc:spChg>
        <pc:spChg chg="add mod ord">
          <ac:chgData name="Richard Gowen" userId="fa808f909667fda9" providerId="LiveId" clId="{93FC4971-F4B3-4C32-8016-8022842D6FD7}" dt="2020-10-13T16:51:43.262" v="2217" actId="14100"/>
          <ac:spMkLst>
            <pc:docMk/>
            <pc:sldMk cId="2883457905" sldId="292"/>
            <ac:spMk id="4" creationId="{0039C68C-E722-4279-99E6-3B31429ED155}"/>
          </ac:spMkLst>
        </pc:spChg>
        <pc:spChg chg="add mod ord">
          <ac:chgData name="Richard Gowen" userId="fa808f909667fda9" providerId="LiveId" clId="{93FC4971-F4B3-4C32-8016-8022842D6FD7}" dt="2020-10-14T16:04:41.072" v="5523"/>
          <ac:spMkLst>
            <pc:docMk/>
            <pc:sldMk cId="2883457905" sldId="292"/>
            <ac:spMk id="5" creationId="{64DAAEBF-9A8A-4E3C-AD55-7E829B8E3DB4}"/>
          </ac:spMkLst>
        </pc:spChg>
        <pc:spChg chg="add del mod ord">
          <ac:chgData name="Richard Gowen" userId="fa808f909667fda9" providerId="LiveId" clId="{93FC4971-F4B3-4C32-8016-8022842D6FD7}" dt="2020-10-14T16:04:41.072" v="5523"/>
          <ac:spMkLst>
            <pc:docMk/>
            <pc:sldMk cId="2883457905" sldId="292"/>
            <ac:spMk id="6" creationId="{2D2C12DC-494E-40E1-A81F-5FA52E3CA52E}"/>
          </ac:spMkLst>
        </pc:spChg>
        <pc:spChg chg="add del mod">
          <ac:chgData name="Richard Gowen" userId="fa808f909667fda9" providerId="LiveId" clId="{93FC4971-F4B3-4C32-8016-8022842D6FD7}" dt="2020-10-13T16:45:53.412" v="2138"/>
          <ac:spMkLst>
            <pc:docMk/>
            <pc:sldMk cId="2883457905" sldId="292"/>
            <ac:spMk id="7" creationId="{2D306BC8-C0C0-43FD-A174-685BE5876F6F}"/>
          </ac:spMkLst>
        </pc:spChg>
        <pc:spChg chg="add del mod">
          <ac:chgData name="Richard Gowen" userId="fa808f909667fda9" providerId="LiveId" clId="{93FC4971-F4B3-4C32-8016-8022842D6FD7}" dt="2020-10-13T16:46:33.803" v="2171" actId="478"/>
          <ac:spMkLst>
            <pc:docMk/>
            <pc:sldMk cId="2883457905" sldId="292"/>
            <ac:spMk id="8" creationId="{86337AED-980A-4F54-8C7A-0C99B59C6458}"/>
          </ac:spMkLst>
        </pc:spChg>
        <pc:spChg chg="add mod">
          <ac:chgData name="Richard Gowen" userId="fa808f909667fda9" providerId="LiveId" clId="{93FC4971-F4B3-4C32-8016-8022842D6FD7}" dt="2020-10-13T20:00:39.985" v="3579" actId="27636"/>
          <ac:spMkLst>
            <pc:docMk/>
            <pc:sldMk cId="2883457905" sldId="292"/>
            <ac:spMk id="20" creationId="{1A0D982D-AEE2-4881-A39D-4681D7F027AC}"/>
          </ac:spMkLst>
        </pc:spChg>
        <pc:picChg chg="add del mod">
          <ac:chgData name="Richard Gowen" userId="fa808f909667fda9" providerId="LiveId" clId="{93FC4971-F4B3-4C32-8016-8022842D6FD7}" dt="2020-10-13T16:47:30.543" v="2187"/>
          <ac:picMkLst>
            <pc:docMk/>
            <pc:sldMk cId="2883457905" sldId="292"/>
            <ac:picMk id="10" creationId="{A97485AE-3330-4597-A578-3896B5FA3EDE}"/>
          </ac:picMkLst>
        </pc:picChg>
        <pc:picChg chg="add del mod">
          <ac:chgData name="Richard Gowen" userId="fa808f909667fda9" providerId="LiveId" clId="{93FC4971-F4B3-4C32-8016-8022842D6FD7}" dt="2020-10-13T16:47:57.902" v="2196" actId="21"/>
          <ac:picMkLst>
            <pc:docMk/>
            <pc:sldMk cId="2883457905" sldId="292"/>
            <ac:picMk id="12" creationId="{A4C2D3DB-4720-42AA-B9A5-DD744F5A52B9}"/>
          </ac:picMkLst>
        </pc:picChg>
        <pc:picChg chg="add mod modCrop">
          <ac:chgData name="Richard Gowen" userId="fa808f909667fda9" providerId="LiveId" clId="{93FC4971-F4B3-4C32-8016-8022842D6FD7}" dt="2020-10-13T16:52:22.298" v="2227" actId="1037"/>
          <ac:picMkLst>
            <pc:docMk/>
            <pc:sldMk cId="2883457905" sldId="292"/>
            <ac:picMk id="14" creationId="{D010DF70-8584-464C-9733-3DB8AAEC350A}"/>
          </ac:picMkLst>
        </pc:picChg>
        <pc:picChg chg="add mod modCrop">
          <ac:chgData name="Richard Gowen" userId="fa808f909667fda9" providerId="LiveId" clId="{93FC4971-F4B3-4C32-8016-8022842D6FD7}" dt="2020-10-13T16:56:22.747" v="2248" actId="14100"/>
          <ac:picMkLst>
            <pc:docMk/>
            <pc:sldMk cId="2883457905" sldId="292"/>
            <ac:picMk id="16" creationId="{6575F1A7-BA85-4EF9-BC69-85264596019A}"/>
          </ac:picMkLst>
        </pc:picChg>
        <pc:picChg chg="add mod modCrop">
          <ac:chgData name="Richard Gowen" userId="fa808f909667fda9" providerId="LiveId" clId="{93FC4971-F4B3-4C32-8016-8022842D6FD7}" dt="2020-10-13T16:56:11.433" v="2247" actId="1076"/>
          <ac:picMkLst>
            <pc:docMk/>
            <pc:sldMk cId="2883457905" sldId="292"/>
            <ac:picMk id="18" creationId="{15B699D3-FF8A-4A8B-ABA1-06E5BEE00841}"/>
          </ac:picMkLst>
        </pc:picChg>
      </pc:sldChg>
      <pc:sldChg chg="addSp delSp modSp add del mod">
        <pc:chgData name="Richard Gowen" userId="fa808f909667fda9" providerId="LiveId" clId="{93FC4971-F4B3-4C32-8016-8022842D6FD7}" dt="2020-10-13T20:25:40.935" v="3884" actId="2696"/>
        <pc:sldMkLst>
          <pc:docMk/>
          <pc:sldMk cId="3946876824" sldId="293"/>
        </pc:sldMkLst>
        <pc:spChg chg="mod">
          <ac:chgData name="Richard Gowen" userId="fa808f909667fda9" providerId="LiveId" clId="{93FC4971-F4B3-4C32-8016-8022842D6FD7}" dt="2020-10-13T18:49:08.748" v="3559" actId="115"/>
          <ac:spMkLst>
            <pc:docMk/>
            <pc:sldMk cId="3946876824" sldId="293"/>
            <ac:spMk id="5" creationId="{64DAAEBF-9A8A-4E3C-AD55-7E829B8E3DB4}"/>
          </ac:spMkLst>
        </pc:spChg>
        <pc:spChg chg="del mod">
          <ac:chgData name="Richard Gowen" userId="fa808f909667fda9" providerId="LiveId" clId="{93FC4971-F4B3-4C32-8016-8022842D6FD7}" dt="2020-10-13T18:16:54.788" v="2802" actId="478"/>
          <ac:spMkLst>
            <pc:docMk/>
            <pc:sldMk cId="3946876824" sldId="293"/>
            <ac:spMk id="6" creationId="{2D2C12DC-494E-40E1-A81F-5FA52E3CA52E}"/>
          </ac:spMkLst>
        </pc:spChg>
        <pc:spChg chg="add mod">
          <ac:chgData name="Richard Gowen" userId="fa808f909667fda9" providerId="LiveId" clId="{93FC4971-F4B3-4C32-8016-8022842D6FD7}" dt="2020-10-13T20:05:13.318" v="3705" actId="1036"/>
          <ac:spMkLst>
            <pc:docMk/>
            <pc:sldMk cId="3946876824" sldId="293"/>
            <ac:spMk id="7" creationId="{641EC430-217B-4EB2-9823-B5B8EC9DAC18}"/>
          </ac:spMkLst>
        </pc:spChg>
        <pc:spChg chg="add del mod">
          <ac:chgData name="Richard Gowen" userId="fa808f909667fda9" providerId="LiveId" clId="{93FC4971-F4B3-4C32-8016-8022842D6FD7}" dt="2020-10-13T18:16:57.993" v="2803" actId="478"/>
          <ac:spMkLst>
            <pc:docMk/>
            <pc:sldMk cId="3946876824" sldId="293"/>
            <ac:spMk id="9" creationId="{FA251C62-9654-47D6-A6A0-75760A732D4D}"/>
          </ac:spMkLst>
        </pc:spChg>
        <pc:spChg chg="add">
          <ac:chgData name="Richard Gowen" userId="fa808f909667fda9" providerId="LiveId" clId="{93FC4971-F4B3-4C32-8016-8022842D6FD7}" dt="2020-10-13T20:00:54.583" v="3580" actId="22"/>
          <ac:spMkLst>
            <pc:docMk/>
            <pc:sldMk cId="3946876824" sldId="293"/>
            <ac:spMk id="11" creationId="{59E15562-B87E-4742-AA5B-7A8478472459}"/>
          </ac:spMkLst>
        </pc:spChg>
        <pc:picChg chg="add del mod">
          <ac:chgData name="Richard Gowen" userId="fa808f909667fda9" providerId="LiveId" clId="{93FC4971-F4B3-4C32-8016-8022842D6FD7}" dt="2020-10-13T17:24:55.089" v="2763" actId="478"/>
          <ac:picMkLst>
            <pc:docMk/>
            <pc:sldMk cId="3946876824" sldId="293"/>
            <ac:picMk id="2" creationId="{F7FE6001-8751-4466-965A-ACD7F73320E7}"/>
          </ac:picMkLst>
        </pc:picChg>
        <pc:picChg chg="add mod">
          <ac:chgData name="Richard Gowen" userId="fa808f909667fda9" providerId="LiveId" clId="{93FC4971-F4B3-4C32-8016-8022842D6FD7}" dt="2020-10-13T18:34:26.536" v="2874" actId="1076"/>
          <ac:picMkLst>
            <pc:docMk/>
            <pc:sldMk cId="3946876824" sldId="293"/>
            <ac:picMk id="3" creationId="{09B10AC7-6FDA-42CA-A670-94612AA2DEA8}"/>
          </ac:picMkLst>
        </pc:picChg>
        <pc:picChg chg="del">
          <ac:chgData name="Richard Gowen" userId="fa808f909667fda9" providerId="LiveId" clId="{93FC4971-F4B3-4C32-8016-8022842D6FD7}" dt="2020-10-13T17:06:56.923" v="2460" actId="478"/>
          <ac:picMkLst>
            <pc:docMk/>
            <pc:sldMk cId="3946876824" sldId="293"/>
            <ac:picMk id="14" creationId="{D010DF70-8584-464C-9733-3DB8AAEC350A}"/>
          </ac:picMkLst>
        </pc:picChg>
        <pc:picChg chg="del">
          <ac:chgData name="Richard Gowen" userId="fa808f909667fda9" providerId="LiveId" clId="{93FC4971-F4B3-4C32-8016-8022842D6FD7}" dt="2020-10-13T17:06:58.786" v="2462" actId="478"/>
          <ac:picMkLst>
            <pc:docMk/>
            <pc:sldMk cId="3946876824" sldId="293"/>
            <ac:picMk id="16" creationId="{6575F1A7-BA85-4EF9-BC69-85264596019A}"/>
          </ac:picMkLst>
        </pc:picChg>
        <pc:picChg chg="del">
          <ac:chgData name="Richard Gowen" userId="fa808f909667fda9" providerId="LiveId" clId="{93FC4971-F4B3-4C32-8016-8022842D6FD7}" dt="2020-10-13T17:06:58.027" v="2461" actId="478"/>
          <ac:picMkLst>
            <pc:docMk/>
            <pc:sldMk cId="3946876824" sldId="293"/>
            <ac:picMk id="18" creationId="{15B699D3-FF8A-4A8B-ABA1-06E5BEE00841}"/>
          </ac:picMkLst>
        </pc:picChg>
      </pc:sldChg>
      <pc:sldChg chg="addSp delSp modSp add del mod">
        <pc:chgData name="Richard Gowen" userId="fa808f909667fda9" providerId="LiveId" clId="{93FC4971-F4B3-4C32-8016-8022842D6FD7}" dt="2020-10-13T20:18:58.410" v="3817" actId="2696"/>
        <pc:sldMkLst>
          <pc:docMk/>
          <pc:sldMk cId="4222037250" sldId="294"/>
        </pc:sldMkLst>
        <pc:spChg chg="mod">
          <ac:chgData name="Richard Gowen" userId="fa808f909667fda9" providerId="LiveId" clId="{93FC4971-F4B3-4C32-8016-8022842D6FD7}" dt="2020-10-13T18:49:17.007" v="3560" actId="115"/>
          <ac:spMkLst>
            <pc:docMk/>
            <pc:sldMk cId="4222037250" sldId="294"/>
            <ac:spMk id="5" creationId="{64DAAEBF-9A8A-4E3C-AD55-7E829B8E3DB4}"/>
          </ac:spMkLst>
        </pc:spChg>
        <pc:spChg chg="add">
          <ac:chgData name="Richard Gowen" userId="fa808f909667fda9" providerId="LiveId" clId="{93FC4971-F4B3-4C32-8016-8022842D6FD7}" dt="2020-10-13T20:00:56.657" v="3581" actId="22"/>
          <ac:spMkLst>
            <pc:docMk/>
            <pc:sldMk cId="4222037250" sldId="294"/>
            <ac:spMk id="6" creationId="{1EF23B39-4151-4CE4-9441-247B3CC77E0F}"/>
          </ac:spMkLst>
        </pc:spChg>
        <pc:spChg chg="del mod">
          <ac:chgData name="Richard Gowen" userId="fa808f909667fda9" providerId="LiveId" clId="{93FC4971-F4B3-4C32-8016-8022842D6FD7}" dt="2020-10-13T20:04:58.479" v="3699" actId="478"/>
          <ac:spMkLst>
            <pc:docMk/>
            <pc:sldMk cId="4222037250" sldId="294"/>
            <ac:spMk id="7" creationId="{641EC430-217B-4EB2-9823-B5B8EC9DAC18}"/>
          </ac:spMkLst>
        </pc:spChg>
        <pc:spChg chg="add del">
          <ac:chgData name="Richard Gowen" userId="fa808f909667fda9" providerId="LiveId" clId="{93FC4971-F4B3-4C32-8016-8022842D6FD7}" dt="2020-10-13T20:05:08.257" v="3701" actId="478"/>
          <ac:spMkLst>
            <pc:docMk/>
            <pc:sldMk cId="4222037250" sldId="294"/>
            <ac:spMk id="10" creationId="{CDAA62D4-9C64-429C-BCF3-8B8E7B0E23F4}"/>
          </ac:spMkLst>
        </pc:spChg>
        <pc:spChg chg="add">
          <ac:chgData name="Richard Gowen" userId="fa808f909667fda9" providerId="LiveId" clId="{93FC4971-F4B3-4C32-8016-8022842D6FD7}" dt="2020-10-13T20:05:16.701" v="3706" actId="22"/>
          <ac:spMkLst>
            <pc:docMk/>
            <pc:sldMk cId="4222037250" sldId="294"/>
            <ac:spMk id="12" creationId="{6A97A8D0-05A7-405A-AA5D-38716F41DB30}"/>
          </ac:spMkLst>
        </pc:spChg>
        <pc:picChg chg="add mod">
          <ac:chgData name="Richard Gowen" userId="fa808f909667fda9" providerId="LiveId" clId="{93FC4971-F4B3-4C32-8016-8022842D6FD7}" dt="2020-10-13T18:33:56.440" v="2867" actId="14100"/>
          <ac:picMkLst>
            <pc:docMk/>
            <pc:sldMk cId="4222037250" sldId="294"/>
            <ac:picMk id="2" creationId="{D86DF3BE-BD32-47EE-93A2-2A213543EB9B}"/>
          </ac:picMkLst>
        </pc:picChg>
        <pc:picChg chg="del">
          <ac:chgData name="Richard Gowen" userId="fa808f909667fda9" providerId="LiveId" clId="{93FC4971-F4B3-4C32-8016-8022842D6FD7}" dt="2020-10-13T18:27:00.137" v="2819" actId="478"/>
          <ac:picMkLst>
            <pc:docMk/>
            <pc:sldMk cId="4222037250" sldId="294"/>
            <ac:picMk id="3" creationId="{09B10AC7-6FDA-42CA-A670-94612AA2DEA8}"/>
          </ac:picMkLst>
        </pc:picChg>
      </pc:sldChg>
      <pc:sldChg chg="addSp delSp modSp add mod">
        <pc:chgData name="Richard Gowen" userId="fa808f909667fda9" providerId="LiveId" clId="{93FC4971-F4B3-4C32-8016-8022842D6FD7}" dt="2020-10-14T17:27:49.072" v="6827" actId="22"/>
        <pc:sldMkLst>
          <pc:docMk/>
          <pc:sldMk cId="2150251283" sldId="295"/>
        </pc:sldMkLst>
        <pc:spChg chg="add">
          <ac:chgData name="Richard Gowen" userId="fa808f909667fda9" providerId="LiveId" clId="{93FC4971-F4B3-4C32-8016-8022842D6FD7}" dt="2020-10-14T17:27:49.072" v="6827" actId="22"/>
          <ac:spMkLst>
            <pc:docMk/>
            <pc:sldMk cId="2150251283" sldId="295"/>
            <ac:spMk id="2" creationId="{59B748AD-DA79-4CF3-A3A9-8E746C104879}"/>
          </ac:spMkLst>
        </pc:spChg>
        <pc:spChg chg="add mod">
          <ac:chgData name="Richard Gowen" userId="fa808f909667fda9" providerId="LiveId" clId="{93FC4971-F4B3-4C32-8016-8022842D6FD7}" dt="2020-10-13T20:36:22.857" v="4290" actId="207"/>
          <ac:spMkLst>
            <pc:docMk/>
            <pc:sldMk cId="2150251283" sldId="295"/>
            <ac:spMk id="3" creationId="{4DF8DF97-6215-487C-AE25-CA7AF1127CFF}"/>
          </ac:spMkLst>
        </pc:spChg>
        <pc:spChg chg="mod">
          <ac:chgData name="Richard Gowen" userId="fa808f909667fda9" providerId="LiveId" clId="{93FC4971-F4B3-4C32-8016-8022842D6FD7}" dt="2020-10-14T17:07:35.621" v="6316" actId="20577"/>
          <ac:spMkLst>
            <pc:docMk/>
            <pc:sldMk cId="2150251283" sldId="295"/>
            <ac:spMk id="5" creationId="{64DAAEBF-9A8A-4E3C-AD55-7E829B8E3DB4}"/>
          </ac:spMkLst>
        </pc:spChg>
        <pc:spChg chg="del">
          <ac:chgData name="Richard Gowen" userId="fa808f909667fda9" providerId="LiveId" clId="{93FC4971-F4B3-4C32-8016-8022842D6FD7}" dt="2020-10-14T17:27:48.620" v="6826" actId="478"/>
          <ac:spMkLst>
            <pc:docMk/>
            <pc:sldMk cId="2150251283" sldId="295"/>
            <ac:spMk id="12" creationId="{6A97A8D0-05A7-405A-AA5D-38716F41DB30}"/>
          </ac:spMkLst>
        </pc:spChg>
        <pc:picChg chg="del">
          <ac:chgData name="Richard Gowen" userId="fa808f909667fda9" providerId="LiveId" clId="{93FC4971-F4B3-4C32-8016-8022842D6FD7}" dt="2020-10-13T20:05:51.766" v="3708" actId="478"/>
          <ac:picMkLst>
            <pc:docMk/>
            <pc:sldMk cId="2150251283" sldId="295"/>
            <ac:picMk id="2" creationId="{D86DF3BE-BD32-47EE-93A2-2A213543EB9B}"/>
          </ac:picMkLst>
        </pc:picChg>
      </pc:sldChg>
      <pc:sldChg chg="addSp delSp modSp add mod">
        <pc:chgData name="Richard Gowen" userId="fa808f909667fda9" providerId="LiveId" clId="{93FC4971-F4B3-4C32-8016-8022842D6FD7}" dt="2020-10-15T14:37:01.002" v="7472" actId="13926"/>
        <pc:sldMkLst>
          <pc:docMk/>
          <pc:sldMk cId="1947724606" sldId="296"/>
        </pc:sldMkLst>
        <pc:spChg chg="add mod">
          <ac:chgData name="Richard Gowen" userId="fa808f909667fda9" providerId="LiveId" clId="{93FC4971-F4B3-4C32-8016-8022842D6FD7}" dt="2020-10-13T20:35:45.749" v="4284" actId="207"/>
          <ac:spMkLst>
            <pc:docMk/>
            <pc:sldMk cId="1947724606" sldId="296"/>
            <ac:spMk id="2" creationId="{6DE76E6C-33DD-4446-9BE3-852468086A89}"/>
          </ac:spMkLst>
        </pc:spChg>
        <pc:spChg chg="add">
          <ac:chgData name="Richard Gowen" userId="fa808f909667fda9" providerId="LiveId" clId="{93FC4971-F4B3-4C32-8016-8022842D6FD7}" dt="2020-10-14T17:27:56.900" v="6829" actId="22"/>
          <ac:spMkLst>
            <pc:docMk/>
            <pc:sldMk cId="1947724606" sldId="296"/>
            <ac:spMk id="3" creationId="{43397DBA-63CE-4F4A-9670-3FE6E0349514}"/>
          </ac:spMkLst>
        </pc:spChg>
        <pc:spChg chg="mod">
          <ac:chgData name="Richard Gowen" userId="fa808f909667fda9" providerId="LiveId" clId="{93FC4971-F4B3-4C32-8016-8022842D6FD7}" dt="2020-10-15T14:37:01.002" v="7472" actId="13926"/>
          <ac:spMkLst>
            <pc:docMk/>
            <pc:sldMk cId="1947724606" sldId="296"/>
            <ac:spMk id="5" creationId="{64DAAEBF-9A8A-4E3C-AD55-7E829B8E3DB4}"/>
          </ac:spMkLst>
        </pc:spChg>
        <pc:spChg chg="del">
          <ac:chgData name="Richard Gowen" userId="fa808f909667fda9" providerId="LiveId" clId="{93FC4971-F4B3-4C32-8016-8022842D6FD7}" dt="2020-10-14T17:27:56.548" v="6828" actId="478"/>
          <ac:spMkLst>
            <pc:docMk/>
            <pc:sldMk cId="1947724606" sldId="296"/>
            <ac:spMk id="7" creationId="{641EC430-217B-4EB2-9823-B5B8EC9DAC18}"/>
          </ac:spMkLst>
        </pc:spChg>
        <pc:picChg chg="del">
          <ac:chgData name="Richard Gowen" userId="fa808f909667fda9" providerId="LiveId" clId="{93FC4971-F4B3-4C32-8016-8022842D6FD7}" dt="2020-10-13T20:19:45.774" v="3819" actId="478"/>
          <ac:picMkLst>
            <pc:docMk/>
            <pc:sldMk cId="1947724606" sldId="296"/>
            <ac:picMk id="3" creationId="{09B10AC7-6FDA-42CA-A670-94612AA2DEA8}"/>
          </ac:picMkLst>
        </pc:picChg>
      </pc:sldChg>
      <pc:sldChg chg="addSp delSp modSp add mod">
        <pc:chgData name="Richard Gowen" userId="fa808f909667fda9" providerId="LiveId" clId="{93FC4971-F4B3-4C32-8016-8022842D6FD7}" dt="2020-10-14T17:24:57.259" v="6825" actId="22"/>
        <pc:sldMkLst>
          <pc:docMk/>
          <pc:sldMk cId="637423562" sldId="297"/>
        </pc:sldMkLst>
        <pc:spChg chg="add">
          <ac:chgData name="Richard Gowen" userId="fa808f909667fda9" providerId="LiveId" clId="{93FC4971-F4B3-4C32-8016-8022842D6FD7}" dt="2020-10-14T17:24:57.259" v="6825" actId="22"/>
          <ac:spMkLst>
            <pc:docMk/>
            <pc:sldMk cId="637423562" sldId="297"/>
            <ac:spMk id="2" creationId="{8B0ECB5A-2F41-4005-9EFB-2D2BC5C6F2C1}"/>
          </ac:spMkLst>
        </pc:spChg>
        <pc:spChg chg="mod">
          <ac:chgData name="Richard Gowen" userId="fa808f909667fda9" providerId="LiveId" clId="{93FC4971-F4B3-4C32-8016-8022842D6FD7}" dt="2020-10-13T20:37:54.742" v="4314" actId="1035"/>
          <ac:spMkLst>
            <pc:docMk/>
            <pc:sldMk cId="637423562" sldId="297"/>
            <ac:spMk id="3" creationId="{4DF8DF97-6215-487C-AE25-CA7AF1127CFF}"/>
          </ac:spMkLst>
        </pc:spChg>
        <pc:spChg chg="mod">
          <ac:chgData name="Richard Gowen" userId="fa808f909667fda9" providerId="LiveId" clId="{93FC4971-F4B3-4C32-8016-8022842D6FD7}" dt="2020-10-13T20:31:24.854" v="4250" actId="20577"/>
          <ac:spMkLst>
            <pc:docMk/>
            <pc:sldMk cId="637423562" sldId="297"/>
            <ac:spMk id="5" creationId="{64DAAEBF-9A8A-4E3C-AD55-7E829B8E3DB4}"/>
          </ac:spMkLst>
        </pc:spChg>
        <pc:spChg chg="del">
          <ac:chgData name="Richard Gowen" userId="fa808f909667fda9" providerId="LiveId" clId="{93FC4971-F4B3-4C32-8016-8022842D6FD7}" dt="2020-10-14T17:24:56.853" v="6824" actId="478"/>
          <ac:spMkLst>
            <pc:docMk/>
            <pc:sldMk cId="637423562" sldId="297"/>
            <ac:spMk id="12" creationId="{6A97A8D0-05A7-405A-AA5D-38716F41DB30}"/>
          </ac:spMkLst>
        </pc:spChg>
      </pc:sldChg>
      <pc:sldChg chg="addSp delSp modSp add mod ord">
        <pc:chgData name="Richard Gowen" userId="fa808f909667fda9" providerId="LiveId" clId="{93FC4971-F4B3-4C32-8016-8022842D6FD7}" dt="2020-10-14T15:09:37.764" v="5309" actId="1076"/>
        <pc:sldMkLst>
          <pc:docMk/>
          <pc:sldMk cId="3348280146" sldId="298"/>
        </pc:sldMkLst>
        <pc:spChg chg="mod">
          <ac:chgData name="Richard Gowen" userId="fa808f909667fda9" providerId="LiveId" clId="{93FC4971-F4B3-4C32-8016-8022842D6FD7}" dt="2020-10-13T20:39:42.584" v="4335" actId="27636"/>
          <ac:spMkLst>
            <pc:docMk/>
            <pc:sldMk cId="3348280146" sldId="298"/>
            <ac:spMk id="4" creationId="{0039C68C-E722-4279-99E6-3B31429ED155}"/>
          </ac:spMkLst>
        </pc:spChg>
        <pc:spChg chg="mod">
          <ac:chgData name="Richard Gowen" userId="fa808f909667fda9" providerId="LiveId" clId="{93FC4971-F4B3-4C32-8016-8022842D6FD7}" dt="2020-10-13T20:43:23.087" v="4373" actId="404"/>
          <ac:spMkLst>
            <pc:docMk/>
            <pc:sldMk cId="3348280146" sldId="298"/>
            <ac:spMk id="5" creationId="{64DAAEBF-9A8A-4E3C-AD55-7E829B8E3DB4}"/>
          </ac:spMkLst>
        </pc:spChg>
        <pc:spChg chg="del">
          <ac:chgData name="Richard Gowen" userId="fa808f909667fda9" providerId="LiveId" clId="{93FC4971-F4B3-4C32-8016-8022842D6FD7}" dt="2020-10-13T20:42:47.609" v="4361" actId="478"/>
          <ac:spMkLst>
            <pc:docMk/>
            <pc:sldMk cId="3348280146" sldId="298"/>
            <ac:spMk id="6" creationId="{2D2C12DC-494E-40E1-A81F-5FA52E3CA52E}"/>
          </ac:spMkLst>
        </pc:spChg>
        <pc:spChg chg="add del mod">
          <ac:chgData name="Richard Gowen" userId="fa808f909667fda9" providerId="LiveId" clId="{93FC4971-F4B3-4C32-8016-8022842D6FD7}" dt="2020-10-13T20:42:50.054" v="4362" actId="478"/>
          <ac:spMkLst>
            <pc:docMk/>
            <pc:sldMk cId="3348280146" sldId="298"/>
            <ac:spMk id="10" creationId="{AE3B3BEA-EAB9-48EF-8759-8BF7E251ABC9}"/>
          </ac:spMkLst>
        </pc:spChg>
        <pc:spChg chg="mod">
          <ac:chgData name="Richard Gowen" userId="fa808f909667fda9" providerId="LiveId" clId="{93FC4971-F4B3-4C32-8016-8022842D6FD7}" dt="2020-10-13T20:42:25.832" v="4358" actId="27636"/>
          <ac:spMkLst>
            <pc:docMk/>
            <pc:sldMk cId="3348280146" sldId="298"/>
            <ac:spMk id="20" creationId="{1A0D982D-AEE2-4881-A39D-4681D7F027AC}"/>
          </ac:spMkLst>
        </pc:spChg>
        <pc:picChg chg="add mod">
          <ac:chgData name="Richard Gowen" userId="fa808f909667fda9" providerId="LiveId" clId="{93FC4971-F4B3-4C32-8016-8022842D6FD7}" dt="2020-10-14T15:09:37.764" v="5309" actId="1076"/>
          <ac:picMkLst>
            <pc:docMk/>
            <pc:sldMk cId="3348280146" sldId="298"/>
            <ac:picMk id="3" creationId="{3E5AAB77-A48C-4899-8763-2C75708711DA}"/>
          </ac:picMkLst>
        </pc:picChg>
        <pc:picChg chg="add del mod modCrop">
          <ac:chgData name="Richard Gowen" userId="fa808f909667fda9" providerId="LiveId" clId="{93FC4971-F4B3-4C32-8016-8022842D6FD7}" dt="2020-10-13T20:42:45.206" v="4360" actId="478"/>
          <ac:picMkLst>
            <pc:docMk/>
            <pc:sldMk cId="3348280146" sldId="298"/>
            <ac:picMk id="8" creationId="{2DA1776D-ACAB-462F-9392-A477D580EC73}"/>
          </ac:picMkLst>
        </pc:picChg>
        <pc:picChg chg="del">
          <ac:chgData name="Richard Gowen" userId="fa808f909667fda9" providerId="LiveId" clId="{93FC4971-F4B3-4C32-8016-8022842D6FD7}" dt="2020-10-13T20:39:55.237" v="4336" actId="478"/>
          <ac:picMkLst>
            <pc:docMk/>
            <pc:sldMk cId="3348280146" sldId="298"/>
            <ac:picMk id="14" creationId="{D010DF70-8584-464C-9733-3DB8AAEC350A}"/>
          </ac:picMkLst>
        </pc:picChg>
        <pc:picChg chg="del">
          <ac:chgData name="Richard Gowen" userId="fa808f909667fda9" providerId="LiveId" clId="{93FC4971-F4B3-4C32-8016-8022842D6FD7}" dt="2020-10-13T20:40:51.517" v="4345" actId="478"/>
          <ac:picMkLst>
            <pc:docMk/>
            <pc:sldMk cId="3348280146" sldId="298"/>
            <ac:picMk id="16" creationId="{6575F1A7-BA85-4EF9-BC69-85264596019A}"/>
          </ac:picMkLst>
        </pc:picChg>
        <pc:picChg chg="del">
          <ac:chgData name="Richard Gowen" userId="fa808f909667fda9" providerId="LiveId" clId="{93FC4971-F4B3-4C32-8016-8022842D6FD7}" dt="2020-10-13T20:40:48.918" v="4344" actId="478"/>
          <ac:picMkLst>
            <pc:docMk/>
            <pc:sldMk cId="3348280146" sldId="298"/>
            <ac:picMk id="18" creationId="{15B699D3-FF8A-4A8B-ABA1-06E5BEE00841}"/>
          </ac:picMkLst>
        </pc:picChg>
      </pc:sldChg>
      <pc:sldChg chg="addSp delSp modSp add mod">
        <pc:chgData name="Richard Gowen" userId="fa808f909667fda9" providerId="LiveId" clId="{93FC4971-F4B3-4C32-8016-8022842D6FD7}" dt="2020-10-14T15:07:43.588" v="5307" actId="14100"/>
        <pc:sldMkLst>
          <pc:docMk/>
          <pc:sldMk cId="1744664743" sldId="299"/>
        </pc:sldMkLst>
        <pc:spChg chg="mod">
          <ac:chgData name="Richard Gowen" userId="fa808f909667fda9" providerId="LiveId" clId="{93FC4971-F4B3-4C32-8016-8022842D6FD7}" dt="2020-10-14T13:17:14.681" v="5223" actId="6549"/>
          <ac:spMkLst>
            <pc:docMk/>
            <pc:sldMk cId="1744664743" sldId="299"/>
            <ac:spMk id="5" creationId="{64DAAEBF-9A8A-4E3C-AD55-7E829B8E3DB4}"/>
          </ac:spMkLst>
        </pc:spChg>
        <pc:spChg chg="mod">
          <ac:chgData name="Richard Gowen" userId="fa808f909667fda9" providerId="LiveId" clId="{93FC4971-F4B3-4C32-8016-8022842D6FD7}" dt="2020-10-14T15:07:43.588" v="5307" actId="14100"/>
          <ac:spMkLst>
            <pc:docMk/>
            <pc:sldMk cId="1744664743" sldId="299"/>
            <ac:spMk id="6" creationId="{2D2C12DC-494E-40E1-A81F-5FA52E3CA52E}"/>
          </ac:spMkLst>
        </pc:spChg>
        <pc:spChg chg="add mod">
          <ac:chgData name="Richard Gowen" userId="fa808f909667fda9" providerId="LiveId" clId="{93FC4971-F4B3-4C32-8016-8022842D6FD7}" dt="2020-10-14T13:18:45.626" v="5287" actId="1076"/>
          <ac:spMkLst>
            <pc:docMk/>
            <pc:sldMk cId="1744664743" sldId="299"/>
            <ac:spMk id="9" creationId="{EA80A8CA-3F88-4A57-8B27-A17C6C79D68D}"/>
          </ac:spMkLst>
        </pc:spChg>
        <pc:picChg chg="del">
          <ac:chgData name="Richard Gowen" userId="fa808f909667fda9" providerId="LiveId" clId="{93FC4971-F4B3-4C32-8016-8022842D6FD7}" dt="2020-10-13T20:44:47.782" v="4375" actId="478"/>
          <ac:picMkLst>
            <pc:docMk/>
            <pc:sldMk cId="1744664743" sldId="299"/>
            <ac:picMk id="3" creationId="{3E5AAB77-A48C-4899-8763-2C75708711DA}"/>
          </ac:picMkLst>
        </pc:picChg>
        <pc:picChg chg="add mod modCrop">
          <ac:chgData name="Richard Gowen" userId="fa808f909667fda9" providerId="LiveId" clId="{93FC4971-F4B3-4C32-8016-8022842D6FD7}" dt="2020-10-13T21:25:54.218" v="4989" actId="1076"/>
          <ac:picMkLst>
            <pc:docMk/>
            <pc:sldMk cId="1744664743" sldId="299"/>
            <ac:picMk id="7" creationId="{815019C8-79E1-4C0F-B22C-E53AFB5B8989}"/>
          </ac:picMkLst>
        </pc:picChg>
        <pc:picChg chg="del mod">
          <ac:chgData name="Richard Gowen" userId="fa808f909667fda9" providerId="LiveId" clId="{93FC4971-F4B3-4C32-8016-8022842D6FD7}" dt="2020-10-14T15:04:18.924" v="5289" actId="478"/>
          <ac:picMkLst>
            <pc:docMk/>
            <pc:sldMk cId="1744664743" sldId="299"/>
            <ac:picMk id="8" creationId="{2DA1776D-ACAB-462F-9392-A477D580EC73}"/>
          </ac:picMkLst>
        </pc:picChg>
        <pc:picChg chg="add mod modCrop">
          <ac:chgData name="Richard Gowen" userId="fa808f909667fda9" providerId="LiveId" clId="{93FC4971-F4B3-4C32-8016-8022842D6FD7}" dt="2020-10-14T15:07:25.564" v="5305" actId="14100"/>
          <ac:picMkLst>
            <pc:docMk/>
            <pc:sldMk cId="1744664743" sldId="299"/>
            <ac:picMk id="13" creationId="{C9B73DEF-A693-4D5F-A054-928393CA3475}"/>
          </ac:picMkLst>
        </pc:picChg>
      </pc:sldChg>
      <pc:sldChg chg="addSp delSp mod">
        <pc:chgData name="Richard Gowen" userId="fa808f909667fda9" providerId="LiveId" clId="{93FC4971-F4B3-4C32-8016-8022842D6FD7}" dt="2020-10-14T17:24:46.024" v="6823" actId="22"/>
        <pc:sldMkLst>
          <pc:docMk/>
          <pc:sldMk cId="1257218303" sldId="300"/>
        </pc:sldMkLst>
        <pc:spChg chg="add">
          <ac:chgData name="Richard Gowen" userId="fa808f909667fda9" providerId="LiveId" clId="{93FC4971-F4B3-4C32-8016-8022842D6FD7}" dt="2020-10-14T17:24:46.024" v="6823" actId="22"/>
          <ac:spMkLst>
            <pc:docMk/>
            <pc:sldMk cId="1257218303" sldId="300"/>
            <ac:spMk id="7" creationId="{624BB54F-0C71-4691-8E1A-B55D305A503D}"/>
          </ac:spMkLst>
        </pc:spChg>
        <pc:spChg chg="del">
          <ac:chgData name="Richard Gowen" userId="fa808f909667fda9" providerId="LiveId" clId="{93FC4971-F4B3-4C32-8016-8022842D6FD7}" dt="2020-10-14T17:24:44.980" v="6822" actId="478"/>
          <ac:spMkLst>
            <pc:docMk/>
            <pc:sldMk cId="1257218303" sldId="300"/>
            <ac:spMk id="12" creationId="{6A97A8D0-05A7-405A-AA5D-38716F41DB30}"/>
          </ac:spMkLst>
        </pc:spChg>
      </pc:sldChg>
      <pc:sldChg chg="addSp delSp mod">
        <pc:chgData name="Richard Gowen" userId="fa808f909667fda9" providerId="LiveId" clId="{93FC4971-F4B3-4C32-8016-8022842D6FD7}" dt="2020-10-14T17:23:26.362" v="6821" actId="22"/>
        <pc:sldMkLst>
          <pc:docMk/>
          <pc:sldMk cId="425107015" sldId="301"/>
        </pc:sldMkLst>
        <pc:spChg chg="add">
          <ac:chgData name="Richard Gowen" userId="fa808f909667fda9" providerId="LiveId" clId="{93FC4971-F4B3-4C32-8016-8022842D6FD7}" dt="2020-10-14T17:23:26.362" v="6821" actId="22"/>
          <ac:spMkLst>
            <pc:docMk/>
            <pc:sldMk cId="425107015" sldId="301"/>
            <ac:spMk id="7" creationId="{92C2649E-13E5-4E9D-BE84-9817A86ADED5}"/>
          </ac:spMkLst>
        </pc:spChg>
        <pc:spChg chg="del">
          <ac:chgData name="Richard Gowen" userId="fa808f909667fda9" providerId="LiveId" clId="{93FC4971-F4B3-4C32-8016-8022842D6FD7}" dt="2020-10-14T17:23:25.451" v="6820" actId="478"/>
          <ac:spMkLst>
            <pc:docMk/>
            <pc:sldMk cId="425107015" sldId="301"/>
            <ac:spMk id="12" creationId="{6A97A8D0-05A7-405A-AA5D-38716F41DB30}"/>
          </ac:spMkLst>
        </pc:spChg>
      </pc:sldChg>
      <pc:sldChg chg="addSp delSp modSp add mod ord">
        <pc:chgData name="Richard Gowen" userId="fa808f909667fda9" providerId="LiveId" clId="{93FC4971-F4B3-4C32-8016-8022842D6FD7}" dt="2020-10-14T15:14:17.855" v="5344" actId="255"/>
        <pc:sldMkLst>
          <pc:docMk/>
          <pc:sldMk cId="581273796" sldId="302"/>
        </pc:sldMkLst>
        <pc:spChg chg="mod">
          <ac:chgData name="Richard Gowen" userId="fa808f909667fda9" providerId="LiveId" clId="{93FC4971-F4B3-4C32-8016-8022842D6FD7}" dt="2020-10-14T15:14:17.855" v="5344" actId="255"/>
          <ac:spMkLst>
            <pc:docMk/>
            <pc:sldMk cId="581273796" sldId="302"/>
            <ac:spMk id="4" creationId="{0039C68C-E722-4279-99E6-3B31429ED155}"/>
          </ac:spMkLst>
        </pc:spChg>
        <pc:spChg chg="mod">
          <ac:chgData name="Richard Gowen" userId="fa808f909667fda9" providerId="LiveId" clId="{93FC4971-F4B3-4C32-8016-8022842D6FD7}" dt="2020-10-14T15:10:31.825" v="5316" actId="27636"/>
          <ac:spMkLst>
            <pc:docMk/>
            <pc:sldMk cId="581273796" sldId="302"/>
            <ac:spMk id="20" creationId="{1A0D982D-AEE2-4881-A39D-4681D7F027AC}"/>
          </ac:spMkLst>
        </pc:spChg>
        <pc:picChg chg="del">
          <ac:chgData name="Richard Gowen" userId="fa808f909667fda9" providerId="LiveId" clId="{93FC4971-F4B3-4C32-8016-8022842D6FD7}" dt="2020-10-14T15:10:37.118" v="5317" actId="478"/>
          <ac:picMkLst>
            <pc:docMk/>
            <pc:sldMk cId="581273796" sldId="302"/>
            <ac:picMk id="3" creationId="{3E5AAB77-A48C-4899-8763-2C75708711DA}"/>
          </ac:picMkLst>
        </pc:picChg>
        <pc:picChg chg="add mod">
          <ac:chgData name="Richard Gowen" userId="fa808f909667fda9" providerId="LiveId" clId="{93FC4971-F4B3-4C32-8016-8022842D6FD7}" dt="2020-10-14T15:11:08.894" v="5323" actId="1076"/>
          <ac:picMkLst>
            <pc:docMk/>
            <pc:sldMk cId="581273796" sldId="302"/>
            <ac:picMk id="6" creationId="{9FDB6EBA-6F3B-4A8B-A6ED-0772DA150A9F}"/>
          </ac:picMkLst>
        </pc:picChg>
      </pc:sldChg>
      <pc:sldChg chg="addSp delSp modSp add mod ord">
        <pc:chgData name="Richard Gowen" userId="fa808f909667fda9" providerId="LiveId" clId="{93FC4971-F4B3-4C32-8016-8022842D6FD7}" dt="2020-10-14T16:26:58.501" v="6020" actId="20577"/>
        <pc:sldMkLst>
          <pc:docMk/>
          <pc:sldMk cId="2536198142" sldId="303"/>
        </pc:sldMkLst>
        <pc:spChg chg="mod">
          <ac:chgData name="Richard Gowen" userId="fa808f909667fda9" providerId="LiveId" clId="{93FC4971-F4B3-4C32-8016-8022842D6FD7}" dt="2020-10-14T15:14:56.194" v="5350" actId="27636"/>
          <ac:spMkLst>
            <pc:docMk/>
            <pc:sldMk cId="2536198142" sldId="303"/>
            <ac:spMk id="4" creationId="{0039C68C-E722-4279-99E6-3B31429ED155}"/>
          </ac:spMkLst>
        </pc:spChg>
        <pc:spChg chg="mod">
          <ac:chgData name="Richard Gowen" userId="fa808f909667fda9" providerId="LiveId" clId="{93FC4971-F4B3-4C32-8016-8022842D6FD7}" dt="2020-10-14T16:03:18.048" v="5486" actId="1076"/>
          <ac:spMkLst>
            <pc:docMk/>
            <pc:sldMk cId="2536198142" sldId="303"/>
            <ac:spMk id="6" creationId="{2D2C12DC-494E-40E1-A81F-5FA52E3CA52E}"/>
          </ac:spMkLst>
        </pc:spChg>
        <pc:spChg chg="del mod">
          <ac:chgData name="Richard Gowen" userId="fa808f909667fda9" providerId="LiveId" clId="{93FC4971-F4B3-4C32-8016-8022842D6FD7}" dt="2020-10-14T16:04:12.309" v="5495" actId="478"/>
          <ac:spMkLst>
            <pc:docMk/>
            <pc:sldMk cId="2536198142" sldId="303"/>
            <ac:spMk id="9" creationId="{EA80A8CA-3F88-4A57-8B27-A17C6C79D68D}"/>
          </ac:spMkLst>
        </pc:spChg>
        <pc:spChg chg="add mod">
          <ac:chgData name="Richard Gowen" userId="fa808f909667fda9" providerId="LiveId" clId="{93FC4971-F4B3-4C32-8016-8022842D6FD7}" dt="2020-10-14T16:04:08.615" v="5494" actId="20577"/>
          <ac:spMkLst>
            <pc:docMk/>
            <pc:sldMk cId="2536198142" sldId="303"/>
            <ac:spMk id="12" creationId="{0CD81791-636F-4195-9A14-E0D705AB0166}"/>
          </ac:spMkLst>
        </pc:spChg>
        <pc:spChg chg="add mod">
          <ac:chgData name="Richard Gowen" userId="fa808f909667fda9" providerId="LiveId" clId="{93FC4971-F4B3-4C32-8016-8022842D6FD7}" dt="2020-10-14T16:26:58.501" v="6020" actId="20577"/>
          <ac:spMkLst>
            <pc:docMk/>
            <pc:sldMk cId="2536198142" sldId="303"/>
            <ac:spMk id="19" creationId="{90D7B7C4-3361-47DA-894F-D75D334179E4}"/>
          </ac:spMkLst>
        </pc:spChg>
        <pc:spChg chg="mod">
          <ac:chgData name="Richard Gowen" userId="fa808f909667fda9" providerId="LiveId" clId="{93FC4971-F4B3-4C32-8016-8022842D6FD7}" dt="2020-10-14T15:15:00.220" v="5354" actId="27636"/>
          <ac:spMkLst>
            <pc:docMk/>
            <pc:sldMk cId="2536198142" sldId="303"/>
            <ac:spMk id="20" creationId="{1A0D982D-AEE2-4881-A39D-4681D7F027AC}"/>
          </ac:spMkLst>
        </pc:spChg>
        <pc:picChg chg="del">
          <ac:chgData name="Richard Gowen" userId="fa808f909667fda9" providerId="LiveId" clId="{93FC4971-F4B3-4C32-8016-8022842D6FD7}" dt="2020-10-14T15:16:35.078" v="5366" actId="478"/>
          <ac:picMkLst>
            <pc:docMk/>
            <pc:sldMk cId="2536198142" sldId="303"/>
            <ac:picMk id="2" creationId="{4AD75C61-FFC7-4054-91AC-A9CF25BF415B}"/>
          </ac:picMkLst>
        </pc:picChg>
        <pc:picChg chg="del">
          <ac:chgData name="Richard Gowen" userId="fa808f909667fda9" providerId="LiveId" clId="{93FC4971-F4B3-4C32-8016-8022842D6FD7}" dt="2020-10-14T15:16:36.070" v="5367" actId="478"/>
          <ac:picMkLst>
            <pc:docMk/>
            <pc:sldMk cId="2536198142" sldId="303"/>
            <ac:picMk id="3" creationId="{EE85E771-A60E-42C8-8FFA-9E3689E29E7F}"/>
          </ac:picMkLst>
        </pc:picChg>
        <pc:picChg chg="del">
          <ac:chgData name="Richard Gowen" userId="fa808f909667fda9" providerId="LiveId" clId="{93FC4971-F4B3-4C32-8016-8022842D6FD7}" dt="2020-10-14T15:15:04.822" v="5355" actId="478"/>
          <ac:picMkLst>
            <pc:docMk/>
            <pc:sldMk cId="2536198142" sldId="303"/>
            <ac:picMk id="7" creationId="{815019C8-79E1-4C0F-B22C-E53AFB5B8989}"/>
          </ac:picMkLst>
        </pc:picChg>
        <pc:picChg chg="del">
          <ac:chgData name="Richard Gowen" userId="fa808f909667fda9" providerId="LiveId" clId="{93FC4971-F4B3-4C32-8016-8022842D6FD7}" dt="2020-10-14T15:16:33.574" v="5365" actId="478"/>
          <ac:picMkLst>
            <pc:docMk/>
            <pc:sldMk cId="2536198142" sldId="303"/>
            <ac:picMk id="10" creationId="{AF3DDA16-1B83-4503-8138-44961E3E13C1}"/>
          </ac:picMkLst>
        </pc:picChg>
        <pc:picChg chg="add mod modCrop">
          <ac:chgData name="Richard Gowen" userId="fa808f909667fda9" providerId="LiveId" clId="{93FC4971-F4B3-4C32-8016-8022842D6FD7}" dt="2020-10-14T15:16:09.544" v="5364" actId="1076"/>
          <ac:picMkLst>
            <pc:docMk/>
            <pc:sldMk cId="2536198142" sldId="303"/>
            <ac:picMk id="11" creationId="{D4242BE0-253E-4F53-A5A2-916B254819D4}"/>
          </ac:picMkLst>
        </pc:picChg>
        <pc:picChg chg="del">
          <ac:chgData name="Richard Gowen" userId="fa808f909667fda9" providerId="LiveId" clId="{93FC4971-F4B3-4C32-8016-8022842D6FD7}" dt="2020-10-14T15:18:08.382" v="5394" actId="478"/>
          <ac:picMkLst>
            <pc:docMk/>
            <pc:sldMk cId="2536198142" sldId="303"/>
            <ac:picMk id="13" creationId="{C9B73DEF-A693-4D5F-A054-928393CA3475}"/>
          </ac:picMkLst>
        </pc:picChg>
        <pc:picChg chg="add mod modCrop">
          <ac:chgData name="Richard Gowen" userId="fa808f909667fda9" providerId="LiveId" clId="{93FC4971-F4B3-4C32-8016-8022842D6FD7}" dt="2020-10-14T16:12:33.556" v="5553" actId="1076"/>
          <ac:picMkLst>
            <pc:docMk/>
            <pc:sldMk cId="2536198142" sldId="303"/>
            <ac:picMk id="16" creationId="{C929FE0B-B04D-40C2-824D-8D992A45C9E8}"/>
          </ac:picMkLst>
        </pc:picChg>
        <pc:picChg chg="add mod">
          <ac:chgData name="Richard Gowen" userId="fa808f909667fda9" providerId="LiveId" clId="{93FC4971-F4B3-4C32-8016-8022842D6FD7}" dt="2020-10-14T16:21:35.396" v="5640" actId="1076"/>
          <ac:picMkLst>
            <pc:docMk/>
            <pc:sldMk cId="2536198142" sldId="303"/>
            <ac:picMk id="17" creationId="{CD4AF0FA-5DB5-4E1C-969E-5605C17D4A32}"/>
          </ac:picMkLst>
        </pc:picChg>
      </pc:sldChg>
      <pc:sldChg chg="addSp delSp modSp add mod ord">
        <pc:chgData name="Richard Gowen" userId="fa808f909667fda9" providerId="LiveId" clId="{93FC4971-F4B3-4C32-8016-8022842D6FD7}" dt="2020-10-14T17:03:34.118" v="6262" actId="14100"/>
        <pc:sldMkLst>
          <pc:docMk/>
          <pc:sldMk cId="3211664687" sldId="304"/>
        </pc:sldMkLst>
        <pc:spChg chg="mod">
          <ac:chgData name="Richard Gowen" userId="fa808f909667fda9" providerId="LiveId" clId="{93FC4971-F4B3-4C32-8016-8022842D6FD7}" dt="2020-10-14T16:58:48.642" v="6256" actId="1076"/>
          <ac:spMkLst>
            <pc:docMk/>
            <pc:sldMk cId="3211664687" sldId="304"/>
            <ac:spMk id="2" creationId="{199060CD-99EA-49F1-A2EA-8C861EABE765}"/>
          </ac:spMkLst>
        </pc:spChg>
        <pc:spChg chg="mod">
          <ac:chgData name="Richard Gowen" userId="fa808f909667fda9" providerId="LiveId" clId="{93FC4971-F4B3-4C32-8016-8022842D6FD7}" dt="2020-10-14T16:54:48.678" v="6216" actId="207"/>
          <ac:spMkLst>
            <pc:docMk/>
            <pc:sldMk cId="3211664687" sldId="304"/>
            <ac:spMk id="3" creationId="{4DF8DF97-6215-487C-AE25-CA7AF1127CFF}"/>
          </ac:spMkLst>
        </pc:spChg>
        <pc:spChg chg="del mod">
          <ac:chgData name="Richard Gowen" userId="fa808f909667fda9" providerId="LiveId" clId="{93FC4971-F4B3-4C32-8016-8022842D6FD7}" dt="2020-10-14T16:59:41.237" v="6258" actId="478"/>
          <ac:spMkLst>
            <pc:docMk/>
            <pc:sldMk cId="3211664687" sldId="304"/>
            <ac:spMk id="4" creationId="{0039C68C-E722-4279-99E6-3B31429ED155}"/>
          </ac:spMkLst>
        </pc:spChg>
        <pc:spChg chg="mod">
          <ac:chgData name="Richard Gowen" userId="fa808f909667fda9" providerId="LiveId" clId="{93FC4971-F4B3-4C32-8016-8022842D6FD7}" dt="2020-10-14T16:29:32.494" v="6201" actId="20577"/>
          <ac:spMkLst>
            <pc:docMk/>
            <pc:sldMk cId="3211664687" sldId="304"/>
            <ac:spMk id="5" creationId="{64DAAEBF-9A8A-4E3C-AD55-7E829B8E3DB4}"/>
          </ac:spMkLst>
        </pc:spChg>
        <pc:spChg chg="mod">
          <ac:chgData name="Richard Gowen" userId="fa808f909667fda9" providerId="LiveId" clId="{93FC4971-F4B3-4C32-8016-8022842D6FD7}" dt="2020-10-14T16:15:14.416" v="5567" actId="27636"/>
          <ac:spMkLst>
            <pc:docMk/>
            <pc:sldMk cId="3211664687" sldId="304"/>
            <ac:spMk id="6" creationId="{1EF23B39-4151-4CE4-9441-247B3CC77E0F}"/>
          </ac:spMkLst>
        </pc:spChg>
        <pc:spChg chg="add del mod">
          <ac:chgData name="Richard Gowen" userId="fa808f909667fda9" providerId="LiveId" clId="{93FC4971-F4B3-4C32-8016-8022842D6FD7}" dt="2020-10-14T16:59:43.932" v="6259" actId="478"/>
          <ac:spMkLst>
            <pc:docMk/>
            <pc:sldMk cId="3211664687" sldId="304"/>
            <ac:spMk id="8" creationId="{370F0302-B211-4903-9C4C-4D3DE78939EE}"/>
          </ac:spMkLst>
        </pc:spChg>
        <pc:spChg chg="add mod">
          <ac:chgData name="Richard Gowen" userId="fa808f909667fda9" providerId="LiveId" clId="{93FC4971-F4B3-4C32-8016-8022842D6FD7}" dt="2020-10-14T16:59:51" v="6260"/>
          <ac:spMkLst>
            <pc:docMk/>
            <pc:sldMk cId="3211664687" sldId="304"/>
            <ac:spMk id="10" creationId="{9A7FB4D9-958C-414F-9658-FC4CAD4D019B}"/>
          </ac:spMkLst>
        </pc:spChg>
        <pc:spChg chg="mod">
          <ac:chgData name="Richard Gowen" userId="fa808f909667fda9" providerId="LiveId" clId="{93FC4971-F4B3-4C32-8016-8022842D6FD7}" dt="2020-10-14T17:03:34.118" v="6262" actId="14100"/>
          <ac:spMkLst>
            <pc:docMk/>
            <pc:sldMk cId="3211664687" sldId="304"/>
            <ac:spMk id="12" creationId="{6A97A8D0-05A7-405A-AA5D-38716F41DB30}"/>
          </ac:spMkLst>
        </pc:spChg>
      </pc:sldChg>
      <pc:sldChg chg="addSp delSp modSp new mod modClrScheme chgLayout">
        <pc:chgData name="Richard Gowen" userId="fa808f909667fda9" providerId="LiveId" clId="{93FC4971-F4B3-4C32-8016-8022842D6FD7}" dt="2020-10-15T13:52:22.434" v="7048" actId="121"/>
        <pc:sldMkLst>
          <pc:docMk/>
          <pc:sldMk cId="3206751371" sldId="305"/>
        </pc:sldMkLst>
        <pc:spChg chg="del mod ord">
          <ac:chgData name="Richard Gowen" userId="fa808f909667fda9" providerId="LiveId" clId="{93FC4971-F4B3-4C32-8016-8022842D6FD7}" dt="2020-10-15T13:47:43.108" v="6848" actId="700"/>
          <ac:spMkLst>
            <pc:docMk/>
            <pc:sldMk cId="3206751371" sldId="305"/>
            <ac:spMk id="2" creationId="{5FD0C07C-7D51-4787-AA6E-4C32F2DE566B}"/>
          </ac:spMkLst>
        </pc:spChg>
        <pc:spChg chg="del mod ord">
          <ac:chgData name="Richard Gowen" userId="fa808f909667fda9" providerId="LiveId" clId="{93FC4971-F4B3-4C32-8016-8022842D6FD7}" dt="2020-10-15T13:47:43.108" v="6848" actId="700"/>
          <ac:spMkLst>
            <pc:docMk/>
            <pc:sldMk cId="3206751371" sldId="305"/>
            <ac:spMk id="3" creationId="{D390FC19-C002-47DC-927A-D2D0FF173079}"/>
          </ac:spMkLst>
        </pc:spChg>
        <pc:spChg chg="del">
          <ac:chgData name="Richard Gowen" userId="fa808f909667fda9" providerId="LiveId" clId="{93FC4971-F4B3-4C32-8016-8022842D6FD7}" dt="2020-10-15T13:47:43.108" v="6848" actId="700"/>
          <ac:spMkLst>
            <pc:docMk/>
            <pc:sldMk cId="3206751371" sldId="305"/>
            <ac:spMk id="4" creationId="{735A5454-12FF-4D64-8CF1-C6A26F896ECE}"/>
          </ac:spMkLst>
        </pc:spChg>
        <pc:spChg chg="add mod ord">
          <ac:chgData name="Richard Gowen" userId="fa808f909667fda9" providerId="LiveId" clId="{93FC4971-F4B3-4C32-8016-8022842D6FD7}" dt="2020-10-15T13:48:43.750" v="6891" actId="403"/>
          <ac:spMkLst>
            <pc:docMk/>
            <pc:sldMk cId="3206751371" sldId="305"/>
            <ac:spMk id="5" creationId="{8DFB0A14-1F05-4501-962E-F6C8C6072770}"/>
          </ac:spMkLst>
        </pc:spChg>
        <pc:spChg chg="add mod ord">
          <ac:chgData name="Richard Gowen" userId="fa808f909667fda9" providerId="LiveId" clId="{93FC4971-F4B3-4C32-8016-8022842D6FD7}" dt="2020-10-15T13:52:22.434" v="7048" actId="121"/>
          <ac:spMkLst>
            <pc:docMk/>
            <pc:sldMk cId="3206751371" sldId="305"/>
            <ac:spMk id="6" creationId="{9F3E73B3-929B-4629-9E88-32557BF9D7D1}"/>
          </ac:spMkLst>
        </pc:spChg>
      </pc:sldChg>
      <pc:sldChg chg="addSp delSp modSp add mod">
        <pc:chgData name="Richard Gowen" userId="fa808f909667fda9" providerId="LiveId" clId="{93FC4971-F4B3-4C32-8016-8022842D6FD7}" dt="2020-10-15T14:07:48.202" v="7322" actId="1076"/>
        <pc:sldMkLst>
          <pc:docMk/>
          <pc:sldMk cId="3919951419" sldId="306"/>
        </pc:sldMkLst>
        <pc:spChg chg="mod">
          <ac:chgData name="Richard Gowen" userId="fa808f909667fda9" providerId="LiveId" clId="{93FC4971-F4B3-4C32-8016-8022842D6FD7}" dt="2020-10-15T14:04:11.860" v="7303" actId="14100"/>
          <ac:spMkLst>
            <pc:docMk/>
            <pc:sldMk cId="3919951419" sldId="306"/>
            <ac:spMk id="4" creationId="{00000000-0000-0000-0000-000000000000}"/>
          </ac:spMkLst>
        </pc:spChg>
        <pc:spChg chg="add del mod">
          <ac:chgData name="Richard Gowen" userId="fa808f909667fda9" providerId="LiveId" clId="{93FC4971-F4B3-4C32-8016-8022842D6FD7}" dt="2020-10-15T14:05:51.748" v="7306" actId="931"/>
          <ac:spMkLst>
            <pc:docMk/>
            <pc:sldMk cId="3919951419" sldId="306"/>
            <ac:spMk id="5" creationId="{0EF2F94F-5FBE-4281-8F1F-EF077A99562F}"/>
          </ac:spMkLst>
        </pc:spChg>
        <pc:spChg chg="add del mod">
          <ac:chgData name="Richard Gowen" userId="fa808f909667fda9" providerId="LiveId" clId="{93FC4971-F4B3-4C32-8016-8022842D6FD7}" dt="2020-10-15T14:06:37.025" v="7312" actId="931"/>
          <ac:spMkLst>
            <pc:docMk/>
            <pc:sldMk cId="3919951419" sldId="306"/>
            <ac:spMk id="10" creationId="{6F89E689-993D-49DF-86D9-46C47AF7FD9B}"/>
          </ac:spMkLst>
        </pc:spChg>
        <pc:picChg chg="del">
          <ac:chgData name="Richard Gowen" userId="fa808f909667fda9" providerId="LiveId" clId="{93FC4971-F4B3-4C32-8016-8022842D6FD7}" dt="2020-10-15T14:03:39.693" v="7300" actId="478"/>
          <ac:picMkLst>
            <pc:docMk/>
            <pc:sldMk cId="3919951419" sldId="306"/>
            <ac:picMk id="6" creationId="{00000000-0000-0000-0000-000000000000}"/>
          </ac:picMkLst>
        </pc:picChg>
        <pc:picChg chg="add del mod">
          <ac:chgData name="Richard Gowen" userId="fa808f909667fda9" providerId="LiveId" clId="{93FC4971-F4B3-4C32-8016-8022842D6FD7}" dt="2020-10-15T14:06:09.603" v="7310" actId="478"/>
          <ac:picMkLst>
            <pc:docMk/>
            <pc:sldMk cId="3919951419" sldId="306"/>
            <ac:picMk id="8" creationId="{9D34B0B2-3507-4953-9743-E57D565A8AA2}"/>
          </ac:picMkLst>
        </pc:picChg>
        <pc:picChg chg="add mod modCrop">
          <ac:chgData name="Richard Gowen" userId="fa808f909667fda9" providerId="LiveId" clId="{93FC4971-F4B3-4C32-8016-8022842D6FD7}" dt="2020-10-15T14:07:48.202" v="7322" actId="1076"/>
          <ac:picMkLst>
            <pc:docMk/>
            <pc:sldMk cId="3919951419" sldId="306"/>
            <ac:picMk id="12" creationId="{F0B749BE-7AD7-49ED-92B8-5986158BA58A}"/>
          </ac:picMkLst>
        </pc:picChg>
      </pc:sldChg>
      <pc:sldChg chg="modSp add mod">
        <pc:chgData name="Richard Gowen" userId="fa808f909667fda9" providerId="LiveId" clId="{93FC4971-F4B3-4C32-8016-8022842D6FD7}" dt="2020-10-15T20:14:27.159" v="7906" actId="207"/>
        <pc:sldMkLst>
          <pc:docMk/>
          <pc:sldMk cId="2569822029" sldId="307"/>
        </pc:sldMkLst>
        <pc:spChg chg="mod">
          <ac:chgData name="Richard Gowen" userId="fa808f909667fda9" providerId="LiveId" clId="{93FC4971-F4B3-4C32-8016-8022842D6FD7}" dt="2020-10-15T20:14:27.159" v="7906" actId="207"/>
          <ac:spMkLst>
            <pc:docMk/>
            <pc:sldMk cId="2569822029" sldId="307"/>
            <ac:spMk id="2" creationId="{199060CD-99EA-49F1-A2EA-8C861EABE765}"/>
          </ac:spMkLst>
        </pc:spChg>
        <pc:spChg chg="mod">
          <ac:chgData name="Richard Gowen" userId="fa808f909667fda9" providerId="LiveId" clId="{93FC4971-F4B3-4C32-8016-8022842D6FD7}" dt="2020-10-15T20:08:03.506" v="7851" actId="207"/>
          <ac:spMkLst>
            <pc:docMk/>
            <pc:sldMk cId="2569822029" sldId="307"/>
            <ac:spMk id="3" creationId="{4DF8DF97-6215-487C-AE25-CA7AF1127CFF}"/>
          </ac:spMkLst>
        </pc:spChg>
        <pc:spChg chg="mod">
          <ac:chgData name="Richard Gowen" userId="fa808f909667fda9" providerId="LiveId" clId="{93FC4971-F4B3-4C32-8016-8022842D6FD7}" dt="2020-10-15T19:59:41.595" v="7779" actId="20577"/>
          <ac:spMkLst>
            <pc:docMk/>
            <pc:sldMk cId="2569822029" sldId="307"/>
            <ac:spMk id="5" creationId="{64DAAEBF-9A8A-4E3C-AD55-7E829B8E3DB4}"/>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10/15/2020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10/15/2020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4.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5.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arduino.cc/"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766804"/>
            <a:ext cx="8791575" cy="1525036"/>
          </a:xfrm>
        </p:spPr>
        <p:txBody>
          <a:bodyPr/>
          <a:lstStyle/>
          <a:p>
            <a:pPr algn="ctr"/>
            <a:r>
              <a:rPr lang="en-US" dirty="0"/>
              <a:t>Arduino Development </a:t>
            </a:r>
            <a:br>
              <a:rPr lang="en-US" dirty="0"/>
            </a:br>
            <a:r>
              <a:rPr lang="en-US" dirty="0"/>
              <a:t>for Beginners</a:t>
            </a:r>
          </a:p>
        </p:txBody>
      </p:sp>
      <p:sp>
        <p:nvSpPr>
          <p:cNvPr id="3" name="Subtitle 2"/>
          <p:cNvSpPr>
            <a:spLocks noGrp="1"/>
          </p:cNvSpPr>
          <p:nvPr>
            <p:ph type="subTitle" idx="1"/>
          </p:nvPr>
        </p:nvSpPr>
        <p:spPr>
          <a:xfrm>
            <a:off x="1876424" y="4648200"/>
            <a:ext cx="8791575" cy="2168446"/>
          </a:xfrm>
        </p:spPr>
        <p:txBody>
          <a:bodyPr>
            <a:normAutofit/>
          </a:bodyPr>
          <a:lstStyle/>
          <a:p>
            <a:pPr algn="ctr"/>
            <a:r>
              <a:rPr lang="en-US" dirty="0"/>
              <a:t>Presented by Richard Gowen </a:t>
            </a:r>
            <a:r>
              <a:rPr lang="en-US" cap="none" dirty="0">
                <a:latin typeface="Courier New" panose="02070309020205020404" pitchFamily="49" charset="0"/>
                <a:cs typeface="Courier New" panose="02070309020205020404" pitchFamily="49" charset="0"/>
              </a:rPr>
              <a:t>(@alt_bier</a:t>
            </a:r>
            <a:r>
              <a:rPr lang="en-US" dirty="0"/>
              <a:t>)</a:t>
            </a:r>
          </a:p>
          <a:p>
            <a:pPr algn="ctr"/>
            <a:r>
              <a:rPr lang="en-US" cap="none" dirty="0"/>
              <a:t>V3 – Updated for BSidesDFW 2020 HHV</a:t>
            </a:r>
            <a:endParaRPr lang="en-US" dirty="0"/>
          </a:p>
          <a:p>
            <a:pPr algn="ctr"/>
            <a:r>
              <a:rPr lang="en-US" cap="none" dirty="0"/>
              <a:t>This Slide Deck Is Available at  </a:t>
            </a:r>
            <a:r>
              <a:rPr lang="en-US" b="1" cap="none" dirty="0">
                <a:solidFill>
                  <a:schemeClr val="bg2">
                    <a:lumMod val="60000"/>
                    <a:lumOff val="40000"/>
                  </a:schemeClr>
                </a:solidFill>
                <a:latin typeface="Courier New" panose="02070309020205020404" pitchFamily="49" charset="0"/>
                <a:cs typeface="Courier New" panose="02070309020205020404" pitchFamily="49" charset="0"/>
              </a:rPr>
              <a:t>https://altbier.us/arduino/</a:t>
            </a:r>
          </a:p>
        </p:txBody>
      </p:sp>
    </p:spTree>
    <p:extLst>
      <p:ext uri="{BB962C8B-B14F-4D97-AF65-F5344CB8AC3E}">
        <p14:creationId xmlns:p14="http://schemas.microsoft.com/office/powerpoint/2010/main" val="3806664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52933"/>
          </a:xfrm>
        </p:spPr>
        <p:txBody>
          <a:bodyPr/>
          <a:lstStyle/>
          <a:p>
            <a:pPr algn="ctr"/>
            <a:r>
              <a:rPr lang="en-US" dirty="0"/>
              <a:t>Electronics 101</a:t>
            </a:r>
          </a:p>
        </p:txBody>
      </p:sp>
      <p:sp>
        <p:nvSpPr>
          <p:cNvPr id="6" name="Content Placeholder 5">
            <a:extLst>
              <a:ext uri="{FF2B5EF4-FFF2-40B4-BE49-F238E27FC236}">
                <a16:creationId xmlns:a16="http://schemas.microsoft.com/office/drawing/2014/main" id="{3B5A901D-7715-418E-A9CA-49DC9FEFC5CE}"/>
              </a:ext>
            </a:extLst>
          </p:cNvPr>
          <p:cNvSpPr>
            <a:spLocks noGrp="1"/>
          </p:cNvSpPr>
          <p:nvPr>
            <p:ph idx="1"/>
          </p:nvPr>
        </p:nvSpPr>
        <p:spPr>
          <a:xfrm>
            <a:off x="1141413" y="1399633"/>
            <a:ext cx="9905999" cy="3541714"/>
          </a:xfrm>
        </p:spPr>
        <p:txBody>
          <a:bodyPr/>
          <a:lstStyle/>
          <a:p>
            <a:pPr marL="0" indent="0">
              <a:buFont typeface="Arial" panose="020B0604020202020204" pitchFamily="34" charset="0"/>
              <a:buNone/>
            </a:pPr>
            <a:r>
              <a:rPr lang="en-US" sz="2200" dirty="0"/>
              <a:t>The next few slides will provide a basic review of electronics.</a:t>
            </a:r>
          </a:p>
          <a:p>
            <a:pPr marL="0" indent="0">
              <a:buFont typeface="Arial" panose="020B0604020202020204" pitchFamily="34" charset="0"/>
              <a:buNone/>
            </a:pPr>
            <a:r>
              <a:rPr lang="en-US" sz="2200" dirty="0"/>
              <a:t>A working knowledge of some basic electronics concepts is necessary when working with the Arduino or any other hardware development board.</a:t>
            </a:r>
          </a:p>
          <a:p>
            <a:pPr marL="0" indent="0">
              <a:buFont typeface="Arial" panose="020B0604020202020204" pitchFamily="34" charset="0"/>
              <a:buNone/>
            </a:pPr>
            <a:endParaRPr lang="en-US" sz="2200" dirty="0"/>
          </a:p>
          <a:p>
            <a:pPr marL="0" indent="0">
              <a:buFont typeface="Arial" panose="020B0604020202020204" pitchFamily="34" charset="0"/>
              <a:buNone/>
            </a:pPr>
            <a:r>
              <a:rPr lang="en-US" sz="2200" dirty="0"/>
              <a:t>A more detailed electronics overview is available here:   </a:t>
            </a:r>
            <a:r>
              <a:rPr lang="en-US" sz="2800" b="1" cap="none" dirty="0">
                <a:solidFill>
                  <a:schemeClr val="bg2">
                    <a:lumMod val="60000"/>
                    <a:lumOff val="40000"/>
                  </a:schemeClr>
                </a:solidFill>
                <a:latin typeface="Courier New" panose="02070309020205020404" pitchFamily="49" charset="0"/>
                <a:cs typeface="Courier New" panose="02070309020205020404" pitchFamily="49" charset="0"/>
              </a:rPr>
              <a:t>https://altbier.us/electronics/</a:t>
            </a:r>
            <a:endParaRPr lang="en-US" sz="2800" dirty="0"/>
          </a:p>
          <a:p>
            <a:endParaRPr lang="en-US" dirty="0"/>
          </a:p>
        </p:txBody>
      </p:sp>
    </p:spTree>
    <p:extLst>
      <p:ext uri="{BB962C8B-B14F-4D97-AF65-F5344CB8AC3E}">
        <p14:creationId xmlns:p14="http://schemas.microsoft.com/office/powerpoint/2010/main" val="1588382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Electric Current Types</a:t>
            </a:r>
          </a:p>
        </p:txBody>
      </p:sp>
      <p:sp>
        <p:nvSpPr>
          <p:cNvPr id="3" name="Content Placeholder 2"/>
          <p:cNvSpPr>
            <a:spLocks noGrp="1"/>
          </p:cNvSpPr>
          <p:nvPr>
            <p:ph idx="1"/>
          </p:nvPr>
        </p:nvSpPr>
        <p:spPr>
          <a:xfrm>
            <a:off x="1141412" y="1125734"/>
            <a:ext cx="10293967" cy="5457946"/>
          </a:xfrm>
        </p:spPr>
        <p:txBody>
          <a:bodyPr>
            <a:normAutofit/>
          </a:bodyPr>
          <a:lstStyle/>
          <a:p>
            <a:pPr marL="0" indent="0">
              <a:buNone/>
            </a:pPr>
            <a:r>
              <a:rPr lang="en-US" sz="2200" dirty="0"/>
              <a:t>There are two types of electric current types:</a:t>
            </a:r>
            <a:br>
              <a:rPr lang="en-US" sz="2200" dirty="0"/>
            </a:br>
            <a:r>
              <a:rPr lang="en-US" sz="2200" b="1" dirty="0">
                <a:solidFill>
                  <a:srgbClr val="00B0F0"/>
                </a:solidFill>
              </a:rPr>
              <a:t>Alternating Current</a:t>
            </a:r>
            <a:r>
              <a:rPr lang="en-US" sz="2200" dirty="0">
                <a:solidFill>
                  <a:srgbClr val="00B0F0"/>
                </a:solidFill>
              </a:rPr>
              <a:t> </a:t>
            </a:r>
            <a:r>
              <a:rPr lang="en-US" sz="2200" dirty="0"/>
              <a:t>(AC), and </a:t>
            </a:r>
            <a:r>
              <a:rPr lang="en-US" sz="2200" b="1" dirty="0">
                <a:solidFill>
                  <a:srgbClr val="00B0F0"/>
                </a:solidFill>
              </a:rPr>
              <a:t>Direct Current</a:t>
            </a:r>
            <a:r>
              <a:rPr lang="en-US" sz="2200" b="1" dirty="0">
                <a:solidFill>
                  <a:schemeClr val="bg2">
                    <a:lumMod val="40000"/>
                    <a:lumOff val="60000"/>
                  </a:schemeClr>
                </a:solidFill>
              </a:rPr>
              <a:t> </a:t>
            </a:r>
            <a:r>
              <a:rPr lang="en-US" sz="2200" dirty="0"/>
              <a:t>(DC).</a:t>
            </a:r>
          </a:p>
          <a:p>
            <a:pPr marL="0" indent="0">
              <a:buNone/>
            </a:pPr>
            <a:r>
              <a:rPr lang="en-US" sz="2200" dirty="0"/>
              <a:t>In AC, the direction electricity flows throughout the circuit is constantly reversing. </a:t>
            </a:r>
            <a:br>
              <a:rPr lang="en-US" sz="2200" dirty="0"/>
            </a:br>
            <a:r>
              <a:rPr lang="en-US" sz="2200" dirty="0"/>
              <a:t>The frequency rate of this reversal is measured in Hertz (reversals per second). </a:t>
            </a:r>
            <a:br>
              <a:rPr lang="en-US" sz="2200" dirty="0"/>
            </a:br>
            <a:r>
              <a:rPr lang="en-US" sz="2200" dirty="0"/>
              <a:t>So, when they say that the US power supply is 60 Hz, what they mean is that it is reversing 120 times per second (twice per cycle).</a:t>
            </a:r>
          </a:p>
          <a:p>
            <a:pPr marL="0" indent="0">
              <a:buNone/>
            </a:pPr>
            <a:r>
              <a:rPr lang="en-US" sz="2200" dirty="0"/>
              <a:t>In DC, electricity flows in one direction between power and ground. </a:t>
            </a:r>
            <a:br>
              <a:rPr lang="en-US" sz="2200" dirty="0"/>
            </a:br>
            <a:r>
              <a:rPr lang="en-US" sz="2200" dirty="0"/>
              <a:t>In this arrangement there is always a positive source of voltage and ground (0V) source of voltage.</a:t>
            </a:r>
          </a:p>
          <a:p>
            <a:pPr marL="0" indent="0">
              <a:buNone/>
            </a:pPr>
            <a:r>
              <a:rPr lang="en-US" sz="2200" dirty="0"/>
              <a:t>Generally, any modern electronic device with computational ability uses DC. </a:t>
            </a:r>
            <a:br>
              <a:rPr lang="en-US" sz="2200" dirty="0"/>
            </a:br>
            <a:r>
              <a:rPr lang="en-US" sz="2200" dirty="0"/>
              <a:t>The reason is that they use specific voltage levels to indicate binary/logical states.</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6" name="Picture 5" descr="A picture containing drawing&#10;&#10;Description automatically generated">
            <a:extLst>
              <a:ext uri="{FF2B5EF4-FFF2-40B4-BE49-F238E27FC236}">
                <a16:creationId xmlns:a16="http://schemas.microsoft.com/office/drawing/2014/main" id="{50CC9303-5D9D-4EAB-9B23-59578D8CD74B}"/>
              </a:ext>
            </a:extLst>
          </p:cNvPr>
          <p:cNvPicPr>
            <a:picLocks noChangeAspect="1"/>
          </p:cNvPicPr>
          <p:nvPr/>
        </p:nvPicPr>
        <p:blipFill>
          <a:blip r:embed="rId2">
            <a:duotone>
              <a:prstClr val="black"/>
              <a:schemeClr val="accent1">
                <a:tint val="45000"/>
                <a:satMod val="400000"/>
              </a:schemeClr>
            </a:duotone>
          </a:blip>
          <a:stretch>
            <a:fillRect/>
          </a:stretch>
        </p:blipFill>
        <p:spPr>
          <a:xfrm>
            <a:off x="8577880" y="421060"/>
            <a:ext cx="2857500" cy="2143125"/>
          </a:xfrm>
          <a:prstGeom prst="rect">
            <a:avLst/>
          </a:prstGeom>
        </p:spPr>
      </p:pic>
    </p:spTree>
    <p:extLst>
      <p:ext uri="{BB962C8B-B14F-4D97-AF65-F5344CB8AC3E}">
        <p14:creationId xmlns:p14="http://schemas.microsoft.com/office/powerpoint/2010/main" val="3212472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Open and Closed Circuits</a:t>
            </a:r>
          </a:p>
        </p:txBody>
      </p:sp>
      <p:sp>
        <p:nvSpPr>
          <p:cNvPr id="3" name="Content Placeholder 2"/>
          <p:cNvSpPr>
            <a:spLocks noGrp="1"/>
          </p:cNvSpPr>
          <p:nvPr>
            <p:ph idx="1"/>
          </p:nvPr>
        </p:nvSpPr>
        <p:spPr>
          <a:xfrm>
            <a:off x="1141412" y="989700"/>
            <a:ext cx="10293967" cy="2647800"/>
          </a:xfrm>
        </p:spPr>
        <p:txBody>
          <a:bodyPr>
            <a:normAutofit/>
          </a:bodyPr>
          <a:lstStyle/>
          <a:p>
            <a:pPr marL="0" indent="0">
              <a:buNone/>
            </a:pPr>
            <a:r>
              <a:rPr lang="en-US" dirty="0"/>
              <a:t>Electrons will not flow through an </a:t>
            </a:r>
            <a:r>
              <a:rPr lang="en-US" b="1" dirty="0">
                <a:solidFill>
                  <a:srgbClr val="00B0F0"/>
                </a:solidFill>
              </a:rPr>
              <a:t>open circuit </a:t>
            </a:r>
            <a:r>
              <a:rPr lang="en-US" dirty="0"/>
              <a:t>(left diagram) </a:t>
            </a:r>
          </a:p>
          <a:p>
            <a:pPr marL="0" indent="0">
              <a:buNone/>
            </a:pPr>
            <a:r>
              <a:rPr lang="en-US" dirty="0"/>
              <a:t>Electrons will flow freely through a </a:t>
            </a:r>
            <a:r>
              <a:rPr lang="en-US" b="1" dirty="0">
                <a:solidFill>
                  <a:srgbClr val="00B0F0"/>
                </a:solidFill>
              </a:rPr>
              <a:t>closed circuit </a:t>
            </a:r>
            <a:r>
              <a:rPr lang="en-US" dirty="0"/>
              <a:t>(right diagram).  </a:t>
            </a:r>
          </a:p>
          <a:p>
            <a:pPr marL="0" indent="0">
              <a:buNone/>
            </a:pPr>
            <a:r>
              <a:rPr lang="en-US" dirty="0"/>
              <a:t>A </a:t>
            </a:r>
            <a:r>
              <a:rPr lang="en-US" b="1" dirty="0">
                <a:solidFill>
                  <a:srgbClr val="00B0F0"/>
                </a:solidFill>
              </a:rPr>
              <a:t>switch</a:t>
            </a:r>
            <a:r>
              <a:rPr lang="en-US" dirty="0"/>
              <a:t> is a device that allows for a circuit to be toggled between its open and closed states.</a:t>
            </a:r>
          </a:p>
          <a:p>
            <a:pPr marL="0" indent="0">
              <a:buNone/>
            </a:pPr>
            <a:endParaRPr lang="en-US" dirty="0"/>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6" name="Picture 5">
            <a:extLst>
              <a:ext uri="{FF2B5EF4-FFF2-40B4-BE49-F238E27FC236}">
                <a16:creationId xmlns:a16="http://schemas.microsoft.com/office/drawing/2014/main" id="{81DC4EEA-C236-49C9-8831-88DB28C7F7E1}"/>
              </a:ext>
            </a:extLst>
          </p:cNvPr>
          <p:cNvPicPr>
            <a:picLocks noChangeAspect="1"/>
          </p:cNvPicPr>
          <p:nvPr/>
        </p:nvPicPr>
        <p:blipFill>
          <a:blip r:embed="rId2"/>
          <a:stretch>
            <a:fillRect/>
          </a:stretch>
        </p:blipFill>
        <p:spPr>
          <a:xfrm>
            <a:off x="3065039" y="3637500"/>
            <a:ext cx="6058746" cy="2238687"/>
          </a:xfrm>
          <a:prstGeom prst="rect">
            <a:avLst/>
          </a:prstGeom>
        </p:spPr>
      </p:pic>
    </p:spTree>
    <p:extLst>
      <p:ext uri="{BB962C8B-B14F-4D97-AF65-F5344CB8AC3E}">
        <p14:creationId xmlns:p14="http://schemas.microsoft.com/office/powerpoint/2010/main" val="4083454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Parallel vs. Series Circuits</a:t>
            </a:r>
          </a:p>
        </p:txBody>
      </p:sp>
      <p:sp>
        <p:nvSpPr>
          <p:cNvPr id="3" name="Content Placeholder 2"/>
          <p:cNvSpPr>
            <a:spLocks noGrp="1"/>
          </p:cNvSpPr>
          <p:nvPr>
            <p:ph idx="1"/>
          </p:nvPr>
        </p:nvSpPr>
        <p:spPr>
          <a:xfrm>
            <a:off x="1141412" y="989700"/>
            <a:ext cx="10293967" cy="2054714"/>
          </a:xfrm>
        </p:spPr>
        <p:txBody>
          <a:bodyPr>
            <a:normAutofit/>
          </a:bodyPr>
          <a:lstStyle/>
          <a:p>
            <a:pPr marL="0" indent="0">
              <a:buNone/>
            </a:pPr>
            <a:r>
              <a:rPr lang="en-US" dirty="0"/>
              <a:t>In a </a:t>
            </a:r>
            <a:r>
              <a:rPr lang="en-US" b="1" dirty="0">
                <a:solidFill>
                  <a:srgbClr val="00B0F0"/>
                </a:solidFill>
              </a:rPr>
              <a:t>series circuit</a:t>
            </a:r>
            <a:r>
              <a:rPr lang="en-US" dirty="0"/>
              <a:t>, the current through each of the components is the same, and the voltage across the circuit is the sum of the voltages across each component.</a:t>
            </a:r>
          </a:p>
          <a:p>
            <a:pPr marL="0" indent="0">
              <a:buNone/>
            </a:pPr>
            <a:r>
              <a:rPr lang="en-US" dirty="0"/>
              <a:t>In a </a:t>
            </a:r>
            <a:r>
              <a:rPr lang="en-US" b="1" dirty="0">
                <a:solidFill>
                  <a:srgbClr val="00B0F0"/>
                </a:solidFill>
              </a:rPr>
              <a:t>parallel circuit</a:t>
            </a:r>
            <a:r>
              <a:rPr lang="en-US" dirty="0"/>
              <a:t>, the voltage across each of the components is the same, and the total current is the sum of the currents through each component.</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5" name="Picture 4">
            <a:extLst>
              <a:ext uri="{FF2B5EF4-FFF2-40B4-BE49-F238E27FC236}">
                <a16:creationId xmlns:a16="http://schemas.microsoft.com/office/drawing/2014/main" id="{3B7098DD-5D67-4B8C-B671-B6F6EF87DE24}"/>
              </a:ext>
            </a:extLst>
          </p:cNvPr>
          <p:cNvPicPr>
            <a:picLocks noChangeAspect="1"/>
          </p:cNvPicPr>
          <p:nvPr/>
        </p:nvPicPr>
        <p:blipFill>
          <a:blip r:embed="rId2"/>
          <a:stretch>
            <a:fillRect/>
          </a:stretch>
        </p:blipFill>
        <p:spPr>
          <a:xfrm>
            <a:off x="3526971" y="3612188"/>
            <a:ext cx="5098565" cy="2837172"/>
          </a:xfrm>
          <a:prstGeom prst="rect">
            <a:avLst/>
          </a:prstGeom>
        </p:spPr>
      </p:pic>
    </p:spTree>
    <p:extLst>
      <p:ext uri="{BB962C8B-B14F-4D97-AF65-F5344CB8AC3E}">
        <p14:creationId xmlns:p14="http://schemas.microsoft.com/office/powerpoint/2010/main" val="4197813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resistors</a:t>
            </a:r>
          </a:p>
        </p:txBody>
      </p:sp>
      <p:sp>
        <p:nvSpPr>
          <p:cNvPr id="3" name="Content Placeholder 2"/>
          <p:cNvSpPr>
            <a:spLocks noGrp="1"/>
          </p:cNvSpPr>
          <p:nvPr>
            <p:ph idx="1"/>
          </p:nvPr>
        </p:nvSpPr>
        <p:spPr>
          <a:xfrm>
            <a:off x="1141413" y="1274724"/>
            <a:ext cx="6873034" cy="5072287"/>
          </a:xfrm>
        </p:spPr>
        <p:txBody>
          <a:bodyPr>
            <a:normAutofit fontScale="85000" lnSpcReduction="10000"/>
          </a:bodyPr>
          <a:lstStyle/>
          <a:p>
            <a:pPr marL="0" indent="0">
              <a:buNone/>
            </a:pPr>
            <a:r>
              <a:rPr lang="en-US" sz="2400" dirty="0"/>
              <a:t>A </a:t>
            </a:r>
            <a:r>
              <a:rPr lang="en-US" sz="2400" b="1" dirty="0">
                <a:solidFill>
                  <a:srgbClr val="00B0F0"/>
                </a:solidFill>
              </a:rPr>
              <a:t>Resistor</a:t>
            </a:r>
            <a:r>
              <a:rPr lang="en-US" sz="2400" dirty="0"/>
              <a:t> is a passive two-terminal electrical component that implements resistance as a circuit element.  </a:t>
            </a:r>
          </a:p>
          <a:p>
            <a:pPr marL="0" indent="0">
              <a:buNone/>
            </a:pPr>
            <a:r>
              <a:rPr lang="en-US" sz="2400" dirty="0"/>
              <a:t>Resistors may be used to reduce current flow, and, at the same time, may act to lower voltage levels within circuits.</a:t>
            </a:r>
          </a:p>
          <a:p>
            <a:pPr marL="0" indent="0">
              <a:buNone/>
            </a:pPr>
            <a:r>
              <a:rPr lang="en-US" sz="2400" dirty="0"/>
              <a:t>The amount of resistance a resistor adds to a circuit as measured in </a:t>
            </a:r>
            <a:r>
              <a:rPr lang="en-US" sz="2400" b="1" dirty="0">
                <a:solidFill>
                  <a:srgbClr val="00B0F0"/>
                </a:solidFill>
              </a:rPr>
              <a:t>ohms (Ω)</a:t>
            </a:r>
            <a:r>
              <a:rPr lang="en-US" sz="2400" dirty="0"/>
              <a:t>.</a:t>
            </a:r>
          </a:p>
          <a:p>
            <a:pPr marL="0" indent="0">
              <a:buNone/>
            </a:pPr>
            <a:r>
              <a:rPr lang="en-US" sz="2400" dirty="0"/>
              <a:t>Resistors are </a:t>
            </a:r>
            <a:r>
              <a:rPr lang="en-US" sz="2400" b="1" dirty="0">
                <a:solidFill>
                  <a:srgbClr val="00B0F0"/>
                </a:solidFill>
              </a:rPr>
              <a:t>non-</a:t>
            </a:r>
            <a:r>
              <a:rPr lang="en-US" b="1" dirty="0">
                <a:solidFill>
                  <a:srgbClr val="00B0F0"/>
                </a:solidFill>
              </a:rPr>
              <a:t>polar</a:t>
            </a:r>
            <a:r>
              <a:rPr lang="en-US" dirty="0"/>
              <a:t> components </a:t>
            </a:r>
            <a:r>
              <a:rPr lang="en-US" sz="2400" dirty="0"/>
              <a:t>(i.e. can be placed in a circuit in either direction).</a:t>
            </a:r>
          </a:p>
          <a:p>
            <a:pPr marL="0" indent="0">
              <a:buNone/>
            </a:pPr>
            <a:r>
              <a:rPr lang="en-US" dirty="0"/>
              <a:t>The resistance value is usually printed onto the component in the form of </a:t>
            </a:r>
            <a:r>
              <a:rPr lang="en-US" sz="2400" dirty="0"/>
              <a:t>colored stripes.  Some resistors have four stripes, and some have five.  </a:t>
            </a:r>
          </a:p>
          <a:p>
            <a:pPr marL="0" indent="0">
              <a:buNone/>
            </a:pPr>
            <a:r>
              <a:rPr lang="en-US" sz="2400" dirty="0"/>
              <a:t>The resistor color chart (right) can be used to determine the value.</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7" name="Picture 6">
            <a:extLst>
              <a:ext uri="{FF2B5EF4-FFF2-40B4-BE49-F238E27FC236}">
                <a16:creationId xmlns:a16="http://schemas.microsoft.com/office/drawing/2014/main" id="{EF85B14D-C513-4FB3-A7AB-68034B66A9AC}"/>
              </a:ext>
            </a:extLst>
          </p:cNvPr>
          <p:cNvPicPr>
            <a:picLocks noChangeAspect="1"/>
          </p:cNvPicPr>
          <p:nvPr/>
        </p:nvPicPr>
        <p:blipFill>
          <a:blip r:embed="rId2">
            <a:duotone>
              <a:schemeClr val="accent1">
                <a:shade val="45000"/>
                <a:satMod val="135000"/>
              </a:schemeClr>
              <a:prstClr val="white"/>
            </a:duotone>
          </a:blip>
          <a:stretch>
            <a:fillRect/>
          </a:stretch>
        </p:blipFill>
        <p:spPr>
          <a:xfrm>
            <a:off x="8403479" y="5745748"/>
            <a:ext cx="2386703" cy="716011"/>
          </a:xfrm>
          <a:prstGeom prst="rect">
            <a:avLst/>
          </a:prstGeom>
        </p:spPr>
      </p:pic>
      <p:pic>
        <p:nvPicPr>
          <p:cNvPr id="9" name="Picture 8">
            <a:extLst>
              <a:ext uri="{FF2B5EF4-FFF2-40B4-BE49-F238E27FC236}">
                <a16:creationId xmlns:a16="http://schemas.microsoft.com/office/drawing/2014/main" id="{BB7A5DEA-AA3E-4C05-9C19-7DD7AC04D0C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8098972" y="1389354"/>
            <a:ext cx="3261946" cy="4160955"/>
          </a:xfrm>
          <a:prstGeom prst="rect">
            <a:avLst/>
          </a:prstGeom>
        </p:spPr>
      </p:pic>
    </p:spTree>
    <p:extLst>
      <p:ext uri="{BB962C8B-B14F-4D97-AF65-F5344CB8AC3E}">
        <p14:creationId xmlns:p14="http://schemas.microsoft.com/office/powerpoint/2010/main" val="1509156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lstStyle/>
          <a:p>
            <a:pPr algn="ctr"/>
            <a:r>
              <a:rPr lang="en-US" dirty="0"/>
              <a:t>Photoresistors</a:t>
            </a:r>
          </a:p>
        </p:txBody>
      </p:sp>
      <p:sp>
        <p:nvSpPr>
          <p:cNvPr id="3" name="Content Placeholder 2"/>
          <p:cNvSpPr>
            <a:spLocks noGrp="1"/>
          </p:cNvSpPr>
          <p:nvPr>
            <p:ph idx="1"/>
          </p:nvPr>
        </p:nvSpPr>
        <p:spPr>
          <a:xfrm>
            <a:off x="1141412" y="1274724"/>
            <a:ext cx="7169468" cy="5276734"/>
          </a:xfrm>
        </p:spPr>
        <p:txBody>
          <a:bodyPr>
            <a:normAutofit fontScale="92500" lnSpcReduction="10000"/>
          </a:bodyPr>
          <a:lstStyle/>
          <a:p>
            <a:pPr marL="0" indent="0">
              <a:buNone/>
            </a:pPr>
            <a:r>
              <a:rPr lang="en-US" sz="2400" dirty="0"/>
              <a:t>A </a:t>
            </a:r>
            <a:r>
              <a:rPr lang="en-US" sz="2400" b="1" dirty="0">
                <a:solidFill>
                  <a:srgbClr val="00B0F0"/>
                </a:solidFill>
              </a:rPr>
              <a:t>Photoresistor</a:t>
            </a:r>
            <a:r>
              <a:rPr lang="en-US" sz="2400" dirty="0"/>
              <a:t> also known as a Light Dependent Resistor (LDR) is a passive component that decreases resistance with respect to receiving luminosity (light) on the component's sensitive surface. The resistance of a photoresistor decreases with increase in light</a:t>
            </a:r>
          </a:p>
          <a:p>
            <a:pPr marL="0" indent="0">
              <a:buNone/>
            </a:pPr>
            <a:r>
              <a:rPr lang="en-US" sz="2400" dirty="0"/>
              <a:t>Its resistance depends on the intensity of light incident upon it:</a:t>
            </a:r>
          </a:p>
          <a:p>
            <a:pPr lvl="1"/>
            <a:r>
              <a:rPr lang="en-US" dirty="0"/>
              <a:t>Under dark conditions, resistance is very high (M</a:t>
            </a:r>
            <a:r>
              <a:rPr lang="en-US" b="1" dirty="0">
                <a:solidFill>
                  <a:srgbClr val="00B0F0"/>
                </a:solidFill>
              </a:rPr>
              <a:t> </a:t>
            </a:r>
            <a:r>
              <a:rPr lang="en-US" dirty="0"/>
              <a:t>Ω).</a:t>
            </a:r>
          </a:p>
          <a:p>
            <a:pPr lvl="1"/>
            <a:r>
              <a:rPr lang="en-US" dirty="0"/>
              <a:t>Under bright condition, resistance is lowered (~100 - 200 Ω).</a:t>
            </a:r>
          </a:p>
          <a:p>
            <a:pPr marL="0" indent="0">
              <a:buNone/>
            </a:pPr>
            <a:r>
              <a:rPr lang="en-US" sz="2400" dirty="0"/>
              <a:t>Photoresistors are </a:t>
            </a:r>
            <a:r>
              <a:rPr lang="en-US" sz="2400" b="1" dirty="0">
                <a:solidFill>
                  <a:srgbClr val="00B0F0"/>
                </a:solidFill>
              </a:rPr>
              <a:t>non-</a:t>
            </a:r>
            <a:r>
              <a:rPr lang="en-US" b="1" dirty="0">
                <a:solidFill>
                  <a:srgbClr val="00B0F0"/>
                </a:solidFill>
              </a:rPr>
              <a:t>polar</a:t>
            </a:r>
            <a:r>
              <a:rPr lang="en-US" dirty="0"/>
              <a:t> components </a:t>
            </a:r>
            <a:r>
              <a:rPr lang="en-US" sz="2400" dirty="0"/>
              <a:t>(i.e. can be placed in a circuit in either direction).</a:t>
            </a:r>
          </a:p>
          <a:p>
            <a:pPr marL="0" indent="0">
              <a:buNone/>
            </a:pPr>
            <a:r>
              <a:rPr lang="en-US" dirty="0"/>
              <a:t>A photoresistor can be applied in light-sensitive detector circuits and light-activated and dark-activated switching circuits acting as a resistance semiconductor.</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6" name="Picture 5" descr="A picture containing shape&#10;&#10;Description automatically generated">
            <a:extLst>
              <a:ext uri="{FF2B5EF4-FFF2-40B4-BE49-F238E27FC236}">
                <a16:creationId xmlns:a16="http://schemas.microsoft.com/office/drawing/2014/main" id="{C075CD1B-1330-4219-A725-594ED535B399}"/>
              </a:ext>
            </a:extLst>
          </p:cNvPr>
          <p:cNvPicPr>
            <a:picLocks noChangeAspect="1"/>
          </p:cNvPicPr>
          <p:nvPr/>
        </p:nvPicPr>
        <p:blipFill>
          <a:blip r:embed="rId2">
            <a:duotone>
              <a:schemeClr val="accent1">
                <a:shade val="45000"/>
                <a:satMod val="135000"/>
              </a:schemeClr>
              <a:prstClr val="white"/>
            </a:duotone>
          </a:blip>
          <a:stretch>
            <a:fillRect/>
          </a:stretch>
        </p:blipFill>
        <p:spPr>
          <a:xfrm>
            <a:off x="9449226" y="4839049"/>
            <a:ext cx="1200150" cy="1028700"/>
          </a:xfrm>
          <a:prstGeom prst="rect">
            <a:avLst/>
          </a:prstGeom>
        </p:spPr>
      </p:pic>
      <p:pic>
        <p:nvPicPr>
          <p:cNvPr id="10" name="Picture 9" descr="Diagram&#10;&#10;Description automatically generated">
            <a:extLst>
              <a:ext uri="{FF2B5EF4-FFF2-40B4-BE49-F238E27FC236}">
                <a16:creationId xmlns:a16="http://schemas.microsoft.com/office/drawing/2014/main" id="{CC94F419-D4D9-4A38-B4B6-12A9EE4A3423}"/>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20000"/>
                    </a14:imgEffect>
                  </a14:imgLayer>
                </a14:imgProps>
              </a:ext>
            </a:extLst>
          </a:blip>
          <a:stretch>
            <a:fillRect/>
          </a:stretch>
        </p:blipFill>
        <p:spPr>
          <a:xfrm>
            <a:off x="8270240" y="1986279"/>
            <a:ext cx="3810000" cy="2538413"/>
          </a:xfrm>
          <a:prstGeom prst="rect">
            <a:avLst/>
          </a:prstGeom>
        </p:spPr>
      </p:pic>
      <p:pic>
        <p:nvPicPr>
          <p:cNvPr id="16" name="Picture 15" descr="Diagram&#10;&#10;Description automatically generated">
            <a:extLst>
              <a:ext uri="{FF2B5EF4-FFF2-40B4-BE49-F238E27FC236}">
                <a16:creationId xmlns:a16="http://schemas.microsoft.com/office/drawing/2014/main" id="{97967569-F68E-4CD6-951A-B352932BF958}"/>
              </a:ext>
            </a:extLst>
          </p:cNvPr>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9248286" y="5862728"/>
            <a:ext cx="1728490" cy="688730"/>
          </a:xfrm>
          <a:prstGeom prst="rect">
            <a:avLst/>
          </a:prstGeom>
        </p:spPr>
      </p:pic>
    </p:spTree>
    <p:extLst>
      <p:ext uri="{BB962C8B-B14F-4D97-AF65-F5344CB8AC3E}">
        <p14:creationId xmlns:p14="http://schemas.microsoft.com/office/powerpoint/2010/main" val="2039163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6542"/>
            <a:ext cx="9905998" cy="683157"/>
          </a:xfrm>
        </p:spPr>
        <p:txBody>
          <a:bodyPr>
            <a:normAutofit/>
          </a:bodyPr>
          <a:lstStyle/>
          <a:p>
            <a:pPr algn="ctr"/>
            <a:r>
              <a:rPr lang="en-US" dirty="0"/>
              <a:t>Diodes and Light Emitting Diodes</a:t>
            </a:r>
          </a:p>
        </p:txBody>
      </p:sp>
      <p:sp>
        <p:nvSpPr>
          <p:cNvPr id="3" name="Content Placeholder 2"/>
          <p:cNvSpPr>
            <a:spLocks noGrp="1"/>
          </p:cNvSpPr>
          <p:nvPr>
            <p:ph idx="1"/>
          </p:nvPr>
        </p:nvSpPr>
        <p:spPr>
          <a:xfrm>
            <a:off x="1141413" y="1274725"/>
            <a:ext cx="7841744" cy="5416531"/>
          </a:xfrm>
        </p:spPr>
        <p:txBody>
          <a:bodyPr>
            <a:normAutofit fontScale="92500" lnSpcReduction="10000"/>
          </a:bodyPr>
          <a:lstStyle/>
          <a:p>
            <a:pPr marL="0" indent="0">
              <a:buNone/>
            </a:pPr>
            <a:r>
              <a:rPr lang="en-US" sz="2400" dirty="0"/>
              <a:t>A </a:t>
            </a:r>
            <a:r>
              <a:rPr lang="en-US" sz="2400" b="1" dirty="0">
                <a:solidFill>
                  <a:srgbClr val="00B0F0"/>
                </a:solidFill>
              </a:rPr>
              <a:t>Diode</a:t>
            </a:r>
            <a:r>
              <a:rPr lang="en-US" sz="2400" dirty="0"/>
              <a:t> is a two-terminal electronic component that conducts primarily in one direction; has low (ideally zero) resistance to current in one direction, and high (ideally infinite) resistance in the other.</a:t>
            </a:r>
          </a:p>
          <a:p>
            <a:pPr marL="0" indent="0">
              <a:buNone/>
            </a:pPr>
            <a:r>
              <a:rPr lang="en-US" sz="2400" dirty="0"/>
              <a:t>This directionality indicates that diodes are </a:t>
            </a:r>
            <a:r>
              <a:rPr lang="en-US" sz="2400" b="1" dirty="0">
                <a:solidFill>
                  <a:schemeClr val="bg2">
                    <a:lumMod val="60000"/>
                    <a:lumOff val="40000"/>
                  </a:schemeClr>
                </a:solidFill>
              </a:rPr>
              <a:t>polar</a:t>
            </a:r>
            <a:r>
              <a:rPr lang="en-US" sz="2400" dirty="0"/>
              <a:t> components (i.e. must be placed in a circuit in the proper direction).</a:t>
            </a:r>
          </a:p>
          <a:p>
            <a:pPr marL="0" indent="0">
              <a:buNone/>
            </a:pPr>
            <a:r>
              <a:rPr lang="en-US" sz="2400" dirty="0"/>
              <a:t>A diodes two electrodes are called Anode and Cathode.</a:t>
            </a:r>
          </a:p>
          <a:p>
            <a:pPr lvl="1"/>
            <a:r>
              <a:rPr lang="en-US" dirty="0"/>
              <a:t>The </a:t>
            </a:r>
            <a:r>
              <a:rPr lang="en-US" b="1" dirty="0">
                <a:solidFill>
                  <a:srgbClr val="00B0F0"/>
                </a:solidFill>
              </a:rPr>
              <a:t>Anode</a:t>
            </a:r>
            <a:r>
              <a:rPr lang="en-US" dirty="0"/>
              <a:t> is the positively charged electrode</a:t>
            </a:r>
          </a:p>
          <a:p>
            <a:pPr lvl="1"/>
            <a:r>
              <a:rPr lang="en-US" dirty="0"/>
              <a:t>The </a:t>
            </a:r>
            <a:r>
              <a:rPr lang="en-US" b="1" dirty="0">
                <a:solidFill>
                  <a:srgbClr val="00B0F0"/>
                </a:solidFill>
              </a:rPr>
              <a:t>Cathode</a:t>
            </a:r>
            <a:r>
              <a:rPr lang="en-US" dirty="0"/>
              <a:t> is the negatively charged electrode</a:t>
            </a:r>
          </a:p>
          <a:p>
            <a:pPr marL="0" indent="0">
              <a:buNone/>
            </a:pPr>
            <a:r>
              <a:rPr lang="en-US" sz="2400" dirty="0"/>
              <a:t>A light-emitting diode (LED) emits light when activated. </a:t>
            </a:r>
          </a:p>
          <a:p>
            <a:pPr marL="0" indent="0">
              <a:buNone/>
            </a:pPr>
            <a:r>
              <a:rPr lang="en-US" sz="2400" dirty="0"/>
              <a:t>When a suitable voltage is applied, electrons that pass through the device release energy in the form of photons.  This effect is called electroluminescence, and the color of the light corresponds to the energy of the photons released.</a:t>
            </a:r>
          </a:p>
        </p:txBody>
      </p:sp>
      <p:sp>
        <p:nvSpPr>
          <p:cNvPr id="4" name="Title 1">
            <a:extLst>
              <a:ext uri="{FF2B5EF4-FFF2-40B4-BE49-F238E27FC236}">
                <a16:creationId xmlns:a16="http://schemas.microsoft.com/office/drawing/2014/main" id="{8AFB6F04-4D1E-4218-85DA-34EE99C2949E}"/>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ELECTRONICS 101</a:t>
            </a:r>
          </a:p>
        </p:txBody>
      </p:sp>
      <p:pic>
        <p:nvPicPr>
          <p:cNvPr id="5" name="Picture 4">
            <a:extLst>
              <a:ext uri="{FF2B5EF4-FFF2-40B4-BE49-F238E27FC236}">
                <a16:creationId xmlns:a16="http://schemas.microsoft.com/office/drawing/2014/main" id="{DAA06782-0B7E-4CCB-A096-814EA2543BCE}"/>
              </a:ext>
            </a:extLst>
          </p:cNvPr>
          <p:cNvPicPr>
            <a:picLocks noChangeAspect="1"/>
          </p:cNvPicPr>
          <p:nvPr/>
        </p:nvPicPr>
        <p:blipFill>
          <a:blip r:embed="rId2">
            <a:duotone>
              <a:schemeClr val="accent1">
                <a:shade val="45000"/>
                <a:satMod val="135000"/>
              </a:schemeClr>
              <a:prstClr val="white"/>
            </a:duotone>
          </a:blip>
          <a:stretch>
            <a:fillRect/>
          </a:stretch>
        </p:blipFill>
        <p:spPr>
          <a:xfrm>
            <a:off x="8948821" y="1295523"/>
            <a:ext cx="2729865" cy="3035941"/>
          </a:xfrm>
          <a:prstGeom prst="rect">
            <a:avLst/>
          </a:prstGeom>
        </p:spPr>
      </p:pic>
      <p:pic>
        <p:nvPicPr>
          <p:cNvPr id="6" name="Picture 5">
            <a:extLst>
              <a:ext uri="{FF2B5EF4-FFF2-40B4-BE49-F238E27FC236}">
                <a16:creationId xmlns:a16="http://schemas.microsoft.com/office/drawing/2014/main" id="{42476B12-F509-4CE4-9025-A9ABF26DDF09}"/>
              </a:ext>
            </a:extLst>
          </p:cNvPr>
          <p:cNvPicPr>
            <a:picLocks noChangeAspect="1"/>
          </p:cNvPicPr>
          <p:nvPr/>
        </p:nvPicPr>
        <p:blipFill>
          <a:blip r:embed="rId3">
            <a:duotone>
              <a:schemeClr val="accent1">
                <a:shade val="45000"/>
                <a:satMod val="135000"/>
              </a:schemeClr>
              <a:prstClr val="white"/>
            </a:duotone>
          </a:blip>
          <a:stretch>
            <a:fillRect/>
          </a:stretch>
        </p:blipFill>
        <p:spPr>
          <a:xfrm>
            <a:off x="8860633" y="5677202"/>
            <a:ext cx="2377764" cy="752287"/>
          </a:xfrm>
          <a:prstGeom prst="rect">
            <a:avLst/>
          </a:prstGeom>
        </p:spPr>
      </p:pic>
    </p:spTree>
    <p:extLst>
      <p:ext uri="{BB962C8B-B14F-4D97-AF65-F5344CB8AC3E}">
        <p14:creationId xmlns:p14="http://schemas.microsoft.com/office/powerpoint/2010/main" val="4037693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7768"/>
          </a:xfrm>
        </p:spPr>
        <p:txBody>
          <a:bodyPr>
            <a:normAutofit/>
          </a:bodyPr>
          <a:lstStyle/>
          <a:p>
            <a:pPr algn="ctr"/>
            <a:r>
              <a:rPr lang="en-US" dirty="0"/>
              <a:t>Arduino Simple Projects</a:t>
            </a:r>
          </a:p>
        </p:txBody>
      </p:sp>
      <p:sp>
        <p:nvSpPr>
          <p:cNvPr id="6" name="Content Placeholder 5">
            <a:extLst>
              <a:ext uri="{FF2B5EF4-FFF2-40B4-BE49-F238E27FC236}">
                <a16:creationId xmlns:a16="http://schemas.microsoft.com/office/drawing/2014/main" id="{0DC7C591-9E4D-49BE-93B6-E002F9E0D121}"/>
              </a:ext>
            </a:extLst>
          </p:cNvPr>
          <p:cNvSpPr>
            <a:spLocks noGrp="1"/>
          </p:cNvSpPr>
          <p:nvPr>
            <p:ph idx="1"/>
          </p:nvPr>
        </p:nvSpPr>
        <p:spPr>
          <a:xfrm>
            <a:off x="1141412" y="1532198"/>
            <a:ext cx="9905999" cy="5051481"/>
          </a:xfrm>
        </p:spPr>
        <p:txBody>
          <a:bodyPr>
            <a:normAutofit fontScale="92500"/>
          </a:bodyPr>
          <a:lstStyle/>
          <a:p>
            <a:pPr marL="0" indent="0">
              <a:buNone/>
            </a:pPr>
            <a:r>
              <a:rPr lang="en-US" dirty="0"/>
              <a:t>Two very simple Arduino projects are outlined in this section.</a:t>
            </a:r>
          </a:p>
          <a:p>
            <a:r>
              <a:rPr lang="en-US" dirty="0">
                <a:solidFill>
                  <a:srgbClr val="00B0F0"/>
                </a:solidFill>
              </a:rPr>
              <a:t>Making an LED Blink</a:t>
            </a:r>
          </a:p>
          <a:p>
            <a:r>
              <a:rPr lang="en-US" dirty="0">
                <a:solidFill>
                  <a:srgbClr val="00B0F0"/>
                </a:solidFill>
              </a:rPr>
              <a:t>Making an RGB LED Cycle through colors</a:t>
            </a:r>
          </a:p>
          <a:p>
            <a:pPr marL="0" indent="0">
              <a:buNone/>
            </a:pPr>
            <a:r>
              <a:rPr lang="en-US" dirty="0"/>
              <a:t>These projects are Arduino introduction staples.  They have been presented by many others and well documented on the Internet because they are so effective.</a:t>
            </a:r>
          </a:p>
          <a:p>
            <a:pPr marL="0" indent="0">
              <a:buNone/>
            </a:pPr>
            <a:r>
              <a:rPr lang="en-US" dirty="0"/>
              <a:t>These will be outlined here as typically presented and then again in the intermediate project section that follows as we learn to do more with these same simple circuits.</a:t>
            </a:r>
          </a:p>
          <a:p>
            <a:pPr marL="0" indent="0">
              <a:buNone/>
            </a:pPr>
            <a:endParaRPr lang="en-US" dirty="0"/>
          </a:p>
          <a:p>
            <a:pPr marL="0" indent="0">
              <a:buNone/>
            </a:pPr>
            <a:r>
              <a:rPr lang="en-US" dirty="0">
                <a:solidFill>
                  <a:srgbClr val="00B0F0"/>
                </a:solidFill>
              </a:rPr>
              <a:t>Feel free to skip ahead to the intermediate project section where these projects will be outlined in a slightly different way.</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378149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7768"/>
          </a:xfrm>
        </p:spPr>
        <p:txBody>
          <a:bodyPr>
            <a:normAutofit/>
          </a:bodyPr>
          <a:lstStyle/>
          <a:p>
            <a:pPr algn="ctr"/>
            <a:r>
              <a:rPr lang="en-US" dirty="0"/>
              <a:t>Arduino Nano Making One LED Blink</a:t>
            </a:r>
          </a:p>
        </p:txBody>
      </p:sp>
      <p:sp>
        <p:nvSpPr>
          <p:cNvPr id="3" name="Content Placeholder 2"/>
          <p:cNvSpPr>
            <a:spLocks noGrp="1"/>
          </p:cNvSpPr>
          <p:nvPr>
            <p:ph idx="1"/>
          </p:nvPr>
        </p:nvSpPr>
        <p:spPr>
          <a:xfrm>
            <a:off x="1141412" y="1306286"/>
            <a:ext cx="6208621" cy="5042263"/>
          </a:xfrm>
        </p:spPr>
        <p:txBody>
          <a:bodyPr>
            <a:normAutofit fontScale="85000" lnSpcReduction="10000"/>
          </a:bodyPr>
          <a:lstStyle/>
          <a:p>
            <a:pPr marL="0" indent="0">
              <a:buNone/>
            </a:pPr>
            <a:r>
              <a:rPr lang="en-US" sz="2900" dirty="0">
                <a:effectLst/>
              </a:rPr>
              <a:t>Things you will need:</a:t>
            </a:r>
          </a:p>
          <a:p>
            <a:pPr lvl="1"/>
            <a:r>
              <a:rPr lang="en-US" sz="1900" dirty="0">
                <a:effectLst/>
              </a:rPr>
              <a:t>Arduino Nano</a:t>
            </a:r>
          </a:p>
          <a:p>
            <a:pPr lvl="1"/>
            <a:r>
              <a:rPr lang="en-US" sz="1900" dirty="0">
                <a:effectLst/>
              </a:rPr>
              <a:t>A breadboard</a:t>
            </a:r>
          </a:p>
          <a:p>
            <a:pPr lvl="1"/>
            <a:r>
              <a:rPr lang="en-US" sz="1900" dirty="0">
                <a:effectLst/>
              </a:rPr>
              <a:t>An LED</a:t>
            </a:r>
          </a:p>
          <a:p>
            <a:pPr lvl="1"/>
            <a:r>
              <a:rPr lang="en-US" sz="1900" dirty="0">
                <a:effectLst/>
              </a:rPr>
              <a:t>A resistor 100 ohm</a:t>
            </a:r>
          </a:p>
          <a:p>
            <a:pPr lvl="1"/>
            <a:r>
              <a:rPr lang="en-US" sz="1900" dirty="0">
                <a:effectLst/>
              </a:rPr>
              <a:t>Jumper wires</a:t>
            </a:r>
          </a:p>
          <a:p>
            <a:pPr marL="0" indent="0">
              <a:buNone/>
            </a:pPr>
            <a:r>
              <a:rPr lang="en-US" sz="2900" dirty="0">
                <a:effectLst/>
              </a:rPr>
              <a:t>Wiring:</a:t>
            </a:r>
          </a:p>
          <a:p>
            <a:pPr lvl="1"/>
            <a:r>
              <a:rPr lang="en-US" sz="1900" dirty="0">
                <a:effectLst/>
              </a:rPr>
              <a:t>You have to attach the LED to the Nano in a circuit as shown in the example image.</a:t>
            </a:r>
          </a:p>
          <a:p>
            <a:pPr lvl="1"/>
            <a:r>
              <a:rPr lang="en-US" sz="1900" dirty="0">
                <a:effectLst/>
              </a:rPr>
              <a:t>Connect the LED's positive end to the resistor and the negative end to the Nano’s ground.  Connect the other end of the resistor to the Nano's digital pin 13 to complete a circuit.</a:t>
            </a:r>
          </a:p>
          <a:p>
            <a:pPr lvl="1"/>
            <a:r>
              <a:rPr lang="en-US" sz="1900" dirty="0">
                <a:effectLst/>
              </a:rPr>
              <a:t>To power the Nano board, you can use a USB cable or connect an external battery positive to VIN and negative to ground.</a:t>
            </a:r>
          </a:p>
          <a:p>
            <a:pPr marL="0" indent="0">
              <a:buNone/>
            </a:pPr>
            <a:endParaRPr lang="en-US" dirty="0">
              <a:effectLst/>
            </a:endParaRPr>
          </a:p>
          <a:p>
            <a:endParaRPr lang="en-US" dirty="0">
              <a:effectLst/>
            </a:endParaRPr>
          </a:p>
        </p:txBody>
      </p:sp>
      <p:pic>
        <p:nvPicPr>
          <p:cNvPr id="5" name="Picture 4"/>
          <p:cNvPicPr>
            <a:picLocks noChangeAspect="1"/>
          </p:cNvPicPr>
          <p:nvPr/>
        </p:nvPicPr>
        <p:blipFill>
          <a:blip r:embed="rId2"/>
          <a:stretch>
            <a:fillRect/>
          </a:stretch>
        </p:blipFill>
        <p:spPr>
          <a:xfrm>
            <a:off x="7524208" y="1915673"/>
            <a:ext cx="3991576" cy="2729723"/>
          </a:xfrm>
          <a:prstGeom prst="rect">
            <a:avLst/>
          </a:prstGeom>
        </p:spPr>
      </p:pic>
      <p:pic>
        <p:nvPicPr>
          <p:cNvPr id="7" name="Picture 6"/>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blip>
          <a:stretch>
            <a:fillRect/>
          </a:stretch>
        </p:blipFill>
        <p:spPr>
          <a:xfrm>
            <a:off x="8155196" y="4900749"/>
            <a:ext cx="2381250" cy="1447800"/>
          </a:xfrm>
          <a:prstGeom prst="rect">
            <a:avLst/>
          </a:prstGeom>
        </p:spPr>
      </p:pic>
    </p:spTree>
    <p:extLst>
      <p:ext uri="{BB962C8B-B14F-4D97-AF65-F5344CB8AC3E}">
        <p14:creationId xmlns:p14="http://schemas.microsoft.com/office/powerpoint/2010/main" val="1279607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7768"/>
          </a:xfrm>
        </p:spPr>
        <p:txBody>
          <a:bodyPr>
            <a:normAutofit/>
          </a:bodyPr>
          <a:lstStyle/>
          <a:p>
            <a:pPr algn="ctr"/>
            <a:r>
              <a:rPr lang="en-US" dirty="0"/>
              <a:t>Arduino Uno Making One LED Blink</a:t>
            </a:r>
          </a:p>
        </p:txBody>
      </p:sp>
      <p:sp>
        <p:nvSpPr>
          <p:cNvPr id="3" name="Content Placeholder 2"/>
          <p:cNvSpPr>
            <a:spLocks noGrp="1"/>
          </p:cNvSpPr>
          <p:nvPr>
            <p:ph idx="1"/>
          </p:nvPr>
        </p:nvSpPr>
        <p:spPr>
          <a:xfrm>
            <a:off x="1141412" y="1306286"/>
            <a:ext cx="6208621" cy="5042263"/>
          </a:xfrm>
        </p:spPr>
        <p:txBody>
          <a:bodyPr>
            <a:normAutofit fontScale="85000" lnSpcReduction="10000"/>
          </a:bodyPr>
          <a:lstStyle/>
          <a:p>
            <a:pPr marL="0" indent="0">
              <a:buNone/>
            </a:pPr>
            <a:r>
              <a:rPr lang="en-US" sz="2900" dirty="0">
                <a:effectLst/>
              </a:rPr>
              <a:t>Things you will need:</a:t>
            </a:r>
          </a:p>
          <a:p>
            <a:pPr lvl="1"/>
            <a:r>
              <a:rPr lang="en-US" sz="1900" dirty="0">
                <a:effectLst/>
              </a:rPr>
              <a:t>Arduino Uno</a:t>
            </a:r>
          </a:p>
          <a:p>
            <a:pPr lvl="1"/>
            <a:r>
              <a:rPr lang="en-US" sz="1900" dirty="0">
                <a:effectLst/>
              </a:rPr>
              <a:t>A breadboard</a:t>
            </a:r>
          </a:p>
          <a:p>
            <a:pPr lvl="1"/>
            <a:r>
              <a:rPr lang="en-US" sz="1900" dirty="0">
                <a:effectLst/>
              </a:rPr>
              <a:t>An LED</a:t>
            </a:r>
          </a:p>
          <a:p>
            <a:pPr lvl="1"/>
            <a:r>
              <a:rPr lang="en-US" sz="1900" dirty="0">
                <a:effectLst/>
              </a:rPr>
              <a:t>A resistor 100 ohm</a:t>
            </a:r>
          </a:p>
          <a:p>
            <a:pPr lvl="1"/>
            <a:r>
              <a:rPr lang="en-US" sz="1900" dirty="0">
                <a:effectLst/>
              </a:rPr>
              <a:t>Jumper wires</a:t>
            </a:r>
          </a:p>
          <a:p>
            <a:pPr marL="0" indent="0">
              <a:buNone/>
            </a:pPr>
            <a:r>
              <a:rPr lang="en-US" sz="2900" dirty="0">
                <a:effectLst/>
              </a:rPr>
              <a:t>Wiring:</a:t>
            </a:r>
          </a:p>
          <a:p>
            <a:pPr lvl="1"/>
            <a:r>
              <a:rPr lang="en-US" sz="1900" dirty="0">
                <a:effectLst/>
              </a:rPr>
              <a:t>You have to attach the LED to the Uno in a circuit as shown in the example image.</a:t>
            </a:r>
          </a:p>
          <a:p>
            <a:pPr lvl="1"/>
            <a:r>
              <a:rPr lang="en-US" sz="1900" dirty="0">
                <a:effectLst/>
              </a:rPr>
              <a:t>Connect the LED's positive end to the resistor and the negative end to the Uno’s ground.  Connect the other end of the resistor to the Uno's digital pin 13 to complete a circuit.</a:t>
            </a:r>
          </a:p>
          <a:p>
            <a:pPr lvl="1"/>
            <a:r>
              <a:rPr lang="en-US" sz="1900" dirty="0">
                <a:effectLst/>
              </a:rPr>
              <a:t>To power the Uno board, you can use a USB cable or connect an external battery.</a:t>
            </a:r>
          </a:p>
          <a:p>
            <a:pPr marL="0" indent="0">
              <a:buNone/>
            </a:pPr>
            <a:endParaRPr lang="en-US" dirty="0">
              <a:effectLst/>
            </a:endParaRPr>
          </a:p>
          <a:p>
            <a:endParaRPr lang="en-US" dirty="0">
              <a:effectLst/>
            </a:endParaRPr>
          </a:p>
        </p:txBody>
      </p:sp>
      <p:pic>
        <p:nvPicPr>
          <p:cNvPr id="5" name="Picture 4"/>
          <p:cNvPicPr>
            <a:picLocks noChangeAspect="1"/>
          </p:cNvPicPr>
          <p:nvPr/>
        </p:nvPicPr>
        <p:blipFill>
          <a:blip r:embed="rId2"/>
          <a:stretch>
            <a:fillRect/>
          </a:stretch>
        </p:blipFill>
        <p:spPr>
          <a:xfrm>
            <a:off x="7582909" y="1515291"/>
            <a:ext cx="3985324" cy="3130105"/>
          </a:xfrm>
          <a:prstGeom prst="rect">
            <a:avLst/>
          </a:prstGeom>
        </p:spPr>
      </p:pic>
      <p:pic>
        <p:nvPicPr>
          <p:cNvPr id="7" name="Picture 6"/>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blip>
          <a:stretch>
            <a:fillRect/>
          </a:stretch>
        </p:blipFill>
        <p:spPr>
          <a:xfrm>
            <a:off x="8155196" y="4900749"/>
            <a:ext cx="2381250" cy="1447800"/>
          </a:xfrm>
          <a:prstGeom prst="rect">
            <a:avLst/>
          </a:prstGeom>
        </p:spPr>
      </p:pic>
    </p:spTree>
    <p:extLst>
      <p:ext uri="{BB962C8B-B14F-4D97-AF65-F5344CB8AC3E}">
        <p14:creationId xmlns:p14="http://schemas.microsoft.com/office/powerpoint/2010/main" val="339088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ARDUINO?</a:t>
            </a:r>
          </a:p>
        </p:txBody>
      </p:sp>
      <p:sp>
        <p:nvSpPr>
          <p:cNvPr id="3" name="Content Placeholder 2"/>
          <p:cNvSpPr>
            <a:spLocks noGrp="1"/>
          </p:cNvSpPr>
          <p:nvPr>
            <p:ph idx="1"/>
          </p:nvPr>
        </p:nvSpPr>
        <p:spPr/>
        <p:txBody>
          <a:bodyPr/>
          <a:lstStyle/>
          <a:p>
            <a:pPr marL="0" indent="0">
              <a:buNone/>
            </a:pPr>
            <a:r>
              <a:rPr lang="en-US" dirty="0"/>
              <a:t>Arduino is a tool for making computers that can sense and control more of the physical world than your desktop computer. It's an open-source physical computing platform based on a simple microcontroller board, and a development environment for writing software for the board.</a:t>
            </a:r>
          </a:p>
          <a:p>
            <a:pPr marL="0" indent="0">
              <a:buNone/>
            </a:pPr>
            <a:r>
              <a:rPr lang="en-US" dirty="0"/>
              <a:t>Arduino can be used to develop interactive objects, taking inputs from a variety of switches or sensors, and controlling a variety of lights, motors, and other physical outputs.</a:t>
            </a:r>
          </a:p>
        </p:txBody>
      </p:sp>
    </p:spTree>
    <p:extLst>
      <p:ext uri="{BB962C8B-B14F-4D97-AF65-F5344CB8AC3E}">
        <p14:creationId xmlns:p14="http://schemas.microsoft.com/office/powerpoint/2010/main" val="1713369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7768"/>
          </a:xfrm>
        </p:spPr>
        <p:txBody>
          <a:bodyPr>
            <a:normAutofit/>
          </a:bodyPr>
          <a:lstStyle/>
          <a:p>
            <a:pPr algn="ctr"/>
            <a:r>
              <a:rPr lang="en-US" dirty="0"/>
              <a:t>Arduino Making One LED Blink</a:t>
            </a:r>
          </a:p>
        </p:txBody>
      </p:sp>
      <p:sp>
        <p:nvSpPr>
          <p:cNvPr id="3" name="Content Placeholder 2"/>
          <p:cNvSpPr>
            <a:spLocks noGrp="1"/>
          </p:cNvSpPr>
          <p:nvPr>
            <p:ph idx="1"/>
          </p:nvPr>
        </p:nvSpPr>
        <p:spPr>
          <a:xfrm>
            <a:off x="1141412" y="1306286"/>
            <a:ext cx="5128760" cy="4754879"/>
          </a:xfrm>
        </p:spPr>
        <p:txBody>
          <a:bodyPr>
            <a:normAutofit/>
          </a:bodyPr>
          <a:lstStyle/>
          <a:p>
            <a:pPr marL="0" indent="0">
              <a:buNone/>
            </a:pPr>
            <a:r>
              <a:rPr lang="en-US" dirty="0">
                <a:effectLst/>
              </a:rPr>
              <a:t>Programming the Arduino </a:t>
            </a:r>
            <a:br>
              <a:rPr lang="en-US" dirty="0">
                <a:effectLst/>
              </a:rPr>
            </a:br>
            <a:r>
              <a:rPr lang="en-US" dirty="0">
                <a:effectLst/>
              </a:rPr>
              <a:t>(This code works for the Nano &amp; Uno):</a:t>
            </a:r>
          </a:p>
          <a:p>
            <a:r>
              <a:rPr lang="en-US" sz="1700" dirty="0">
                <a:effectLst/>
              </a:rPr>
              <a:t>Connect the Arduino to your workstation via USB</a:t>
            </a:r>
          </a:p>
          <a:p>
            <a:r>
              <a:rPr lang="en-US" sz="1700" dirty="0">
                <a:effectLst/>
              </a:rPr>
              <a:t>The LED blink code should be in your Arduino IDE software examples.</a:t>
            </a:r>
          </a:p>
          <a:p>
            <a:r>
              <a:rPr lang="en-US" sz="1700" dirty="0">
                <a:effectLst/>
              </a:rPr>
              <a:t>Open the example blink code in </a:t>
            </a:r>
            <a:br>
              <a:rPr lang="en-US" sz="1700" dirty="0">
                <a:effectLst/>
              </a:rPr>
            </a:br>
            <a:r>
              <a:rPr lang="en-US" sz="1700" dirty="0">
                <a:effectLst/>
              </a:rPr>
              <a:t>File -&gt; Examples -&gt; Basics -&gt; Blink</a:t>
            </a:r>
          </a:p>
          <a:p>
            <a:r>
              <a:rPr lang="en-US" sz="1700" dirty="0">
                <a:effectLst/>
              </a:rPr>
              <a:t>Upload this code to the Arduino by clicking on the upload button</a:t>
            </a:r>
          </a:p>
          <a:p>
            <a:r>
              <a:rPr lang="en-US" sz="1700" dirty="0">
                <a:effectLst/>
              </a:rPr>
              <a:t>You should see the LED start blinking on and off in 1 second intervals</a:t>
            </a:r>
          </a:p>
          <a:p>
            <a:pPr lvl="1"/>
            <a:endParaRPr lang="en-US" dirty="0">
              <a:effectLst/>
            </a:endParaRPr>
          </a:p>
          <a:p>
            <a:endParaRPr lang="en-US" dirty="0">
              <a:effectLst/>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6270171" y="1794593"/>
            <a:ext cx="5268685" cy="3151453"/>
          </a:xfrm>
          <a:prstGeom prst="rect">
            <a:avLst/>
          </a:prstGeom>
        </p:spPr>
      </p:pic>
      <p:sp>
        <p:nvSpPr>
          <p:cNvPr id="4" name="Rectangle 3"/>
          <p:cNvSpPr/>
          <p:nvPr/>
        </p:nvSpPr>
        <p:spPr>
          <a:xfrm>
            <a:off x="1706880" y="6428155"/>
            <a:ext cx="8884920" cy="369332"/>
          </a:xfrm>
          <a:prstGeom prst="rect">
            <a:avLst/>
          </a:prstGeom>
        </p:spPr>
        <p:txBody>
          <a:bodyPr wrap="square">
            <a:spAutoFit/>
          </a:bodyPr>
          <a:lstStyle/>
          <a:p>
            <a:pPr algn="ctr"/>
            <a:r>
              <a:rPr lang="en-US" dirty="0"/>
              <a:t>This Code Is Available Here:   </a:t>
            </a:r>
            <a:r>
              <a:rPr lang="en-US" b="1" dirty="0">
                <a:solidFill>
                  <a:schemeClr val="bg2">
                    <a:lumMod val="60000"/>
                    <a:lumOff val="40000"/>
                  </a:schemeClr>
                </a:solidFill>
                <a:latin typeface="Courier New" panose="02070309020205020404" pitchFamily="49" charset="0"/>
                <a:cs typeface="Courier New" panose="02070309020205020404" pitchFamily="49" charset="0"/>
              </a:rPr>
              <a:t>https://altbier.us/arduino/BlinkOneLED.txt</a:t>
            </a:r>
          </a:p>
        </p:txBody>
      </p:sp>
    </p:spTree>
    <p:extLst>
      <p:ext uri="{BB962C8B-B14F-4D97-AF65-F5344CB8AC3E}">
        <p14:creationId xmlns:p14="http://schemas.microsoft.com/office/powerpoint/2010/main" val="54868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7768"/>
          </a:xfrm>
        </p:spPr>
        <p:txBody>
          <a:bodyPr>
            <a:normAutofit/>
          </a:bodyPr>
          <a:lstStyle/>
          <a:p>
            <a:pPr algn="ctr"/>
            <a:r>
              <a:rPr lang="en-US" dirty="0"/>
              <a:t>Arduino Uno Making An RGB LED Cycle </a:t>
            </a:r>
          </a:p>
        </p:txBody>
      </p:sp>
      <p:sp>
        <p:nvSpPr>
          <p:cNvPr id="3" name="Content Placeholder 2"/>
          <p:cNvSpPr>
            <a:spLocks noGrp="1"/>
          </p:cNvSpPr>
          <p:nvPr>
            <p:ph idx="1"/>
          </p:nvPr>
        </p:nvSpPr>
        <p:spPr>
          <a:xfrm>
            <a:off x="1141412" y="1306286"/>
            <a:ext cx="6208621" cy="5042263"/>
          </a:xfrm>
        </p:spPr>
        <p:txBody>
          <a:bodyPr>
            <a:normAutofit fontScale="85000" lnSpcReduction="20000"/>
          </a:bodyPr>
          <a:lstStyle/>
          <a:p>
            <a:pPr marL="0" indent="0">
              <a:buNone/>
            </a:pPr>
            <a:r>
              <a:rPr lang="en-US" sz="2900" dirty="0">
                <a:effectLst/>
              </a:rPr>
              <a:t>Things you will need:</a:t>
            </a:r>
          </a:p>
          <a:p>
            <a:pPr lvl="1"/>
            <a:r>
              <a:rPr lang="en-US" sz="1900" dirty="0">
                <a:effectLst/>
              </a:rPr>
              <a:t>Arduino Uno</a:t>
            </a:r>
          </a:p>
          <a:p>
            <a:pPr lvl="1"/>
            <a:r>
              <a:rPr lang="en-US" sz="1900" dirty="0">
                <a:effectLst/>
              </a:rPr>
              <a:t>A breadboard</a:t>
            </a:r>
          </a:p>
          <a:p>
            <a:pPr lvl="1"/>
            <a:r>
              <a:rPr lang="en-US" sz="1900" dirty="0">
                <a:effectLst/>
              </a:rPr>
              <a:t>An RGB LED</a:t>
            </a:r>
          </a:p>
          <a:p>
            <a:pPr lvl="1"/>
            <a:r>
              <a:rPr lang="en-US" sz="1900" dirty="0">
                <a:effectLst/>
              </a:rPr>
              <a:t>Three resistors 100 ohm</a:t>
            </a:r>
          </a:p>
          <a:p>
            <a:pPr lvl="1"/>
            <a:r>
              <a:rPr lang="en-US" sz="1900" dirty="0">
                <a:effectLst/>
              </a:rPr>
              <a:t>Jumper wires</a:t>
            </a:r>
          </a:p>
          <a:p>
            <a:pPr marL="0" indent="0">
              <a:buNone/>
            </a:pPr>
            <a:r>
              <a:rPr lang="en-US" sz="2900" dirty="0">
                <a:effectLst/>
              </a:rPr>
              <a:t>Wiring:</a:t>
            </a:r>
          </a:p>
          <a:p>
            <a:pPr lvl="1"/>
            <a:r>
              <a:rPr lang="en-US" sz="1900" dirty="0">
                <a:effectLst/>
              </a:rPr>
              <a:t>You have to attach the LED to the Uno in a circuit as shown in the example image.</a:t>
            </a:r>
          </a:p>
          <a:p>
            <a:pPr lvl="1"/>
            <a:r>
              <a:rPr lang="en-US" sz="1900" dirty="0">
                <a:effectLst/>
              </a:rPr>
              <a:t>Connect the LED's positive ends to the resistors and the negative end to the Uno’s ground.  Connect the other ends of the resistors to the Uno's digital pins 3, 5, and 6 as shown to complete a circuit.</a:t>
            </a:r>
          </a:p>
          <a:p>
            <a:pPr lvl="1"/>
            <a:r>
              <a:rPr lang="en-US" sz="1900" dirty="0">
                <a:effectLst/>
              </a:rPr>
              <a:t>To power the Uno board, you can use a USB cable or connect an external battery.</a:t>
            </a:r>
          </a:p>
          <a:p>
            <a:pPr marL="0" indent="0">
              <a:buNone/>
            </a:pPr>
            <a:endParaRPr lang="en-US" dirty="0">
              <a:effectLst/>
            </a:endParaRPr>
          </a:p>
          <a:p>
            <a:endParaRPr lang="en-US" dirty="0">
              <a:effectLst/>
            </a:endParaRPr>
          </a:p>
        </p:txBody>
      </p:sp>
      <p:pic>
        <p:nvPicPr>
          <p:cNvPr id="6" name="Picture 5"/>
          <p:cNvPicPr>
            <a:picLocks noChangeAspect="1"/>
          </p:cNvPicPr>
          <p:nvPr/>
        </p:nvPicPr>
        <p:blipFill>
          <a:blip r:embed="rId2"/>
          <a:stretch>
            <a:fillRect/>
          </a:stretch>
        </p:blipFill>
        <p:spPr>
          <a:xfrm>
            <a:off x="7410994" y="1843873"/>
            <a:ext cx="3553097" cy="4516532"/>
          </a:xfrm>
          <a:prstGeom prst="rect">
            <a:avLst/>
          </a:prstGeom>
        </p:spPr>
      </p:pic>
      <p:pic>
        <p:nvPicPr>
          <p:cNvPr id="8" name="Picture 7"/>
          <p:cNvPicPr>
            <a:picLocks noChangeAspect="1"/>
          </p:cNvPicPr>
          <p:nvPr/>
        </p:nvPicPr>
        <p:blipFill>
          <a:blip r:embed="rId3"/>
          <a:stretch>
            <a:fillRect/>
          </a:stretch>
        </p:blipFill>
        <p:spPr>
          <a:xfrm>
            <a:off x="5364483" y="1454413"/>
            <a:ext cx="1876703" cy="1976766"/>
          </a:xfrm>
          <a:prstGeom prst="rect">
            <a:avLst/>
          </a:prstGeom>
        </p:spPr>
      </p:pic>
      <p:pic>
        <p:nvPicPr>
          <p:cNvPr id="9" name="Picture 8"/>
          <p:cNvPicPr>
            <a:picLocks noChangeAspect="1"/>
          </p:cNvPicPr>
          <p:nvPr/>
        </p:nvPicPr>
        <p:blipFill>
          <a:blip r:embed="rId4"/>
          <a:stretch>
            <a:fillRect/>
          </a:stretch>
        </p:blipFill>
        <p:spPr>
          <a:xfrm>
            <a:off x="7933507" y="4676522"/>
            <a:ext cx="1852605" cy="1177816"/>
          </a:xfrm>
          <a:prstGeom prst="rect">
            <a:avLst/>
          </a:prstGeom>
          <a:ln w="76200">
            <a:solidFill>
              <a:srgbClr val="002060"/>
            </a:solidFill>
          </a:ln>
        </p:spPr>
      </p:pic>
    </p:spTree>
    <p:extLst>
      <p:ext uri="{BB962C8B-B14F-4D97-AF65-F5344CB8AC3E}">
        <p14:creationId xmlns:p14="http://schemas.microsoft.com/office/powerpoint/2010/main" val="2991024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7768"/>
          </a:xfrm>
        </p:spPr>
        <p:txBody>
          <a:bodyPr>
            <a:normAutofit/>
          </a:bodyPr>
          <a:lstStyle/>
          <a:p>
            <a:pPr algn="ctr"/>
            <a:r>
              <a:rPr lang="en-US" dirty="0"/>
              <a:t>Arduino Uno Making An RGB LED Cycle </a:t>
            </a:r>
          </a:p>
        </p:txBody>
      </p:sp>
      <p:sp>
        <p:nvSpPr>
          <p:cNvPr id="3" name="Content Placeholder 2"/>
          <p:cNvSpPr>
            <a:spLocks noGrp="1"/>
          </p:cNvSpPr>
          <p:nvPr>
            <p:ph idx="1"/>
          </p:nvPr>
        </p:nvSpPr>
        <p:spPr>
          <a:xfrm>
            <a:off x="1141412" y="1306286"/>
            <a:ext cx="5111341" cy="4458787"/>
          </a:xfrm>
        </p:spPr>
        <p:txBody>
          <a:bodyPr>
            <a:normAutofit/>
          </a:bodyPr>
          <a:lstStyle/>
          <a:p>
            <a:pPr marL="0" indent="0">
              <a:buNone/>
            </a:pPr>
            <a:r>
              <a:rPr lang="en-US" dirty="0">
                <a:effectLst/>
              </a:rPr>
              <a:t>Programming the Arduino Uno:</a:t>
            </a:r>
          </a:p>
          <a:p>
            <a:r>
              <a:rPr lang="en-US" sz="1700" dirty="0">
                <a:effectLst/>
              </a:rPr>
              <a:t>Connect the Arduino Uno to your workstation via USB</a:t>
            </a:r>
          </a:p>
          <a:p>
            <a:r>
              <a:rPr lang="en-US" sz="1700" dirty="0">
                <a:effectLst/>
              </a:rPr>
              <a:t>Type in the example code (right) into your Arduino IDE software as a new project</a:t>
            </a:r>
          </a:p>
          <a:p>
            <a:r>
              <a:rPr lang="en-US" sz="1700" dirty="0">
                <a:effectLst/>
              </a:rPr>
              <a:t>Upload this code to the Arduino by clicking on the upload button</a:t>
            </a:r>
          </a:p>
          <a:p>
            <a:r>
              <a:rPr lang="en-US" sz="1700" dirty="0">
                <a:effectLst/>
              </a:rPr>
              <a:t>You should see the RGB LED start transitioning between colors pausing on red, green, and blue for one second before transitioning to the next color</a:t>
            </a:r>
          </a:p>
          <a:p>
            <a:pPr lvl="1"/>
            <a:endParaRPr lang="en-US" dirty="0">
              <a:effectLst/>
            </a:endParaRPr>
          </a:p>
          <a:p>
            <a:endParaRPr lang="en-US" dirty="0">
              <a:effectLst/>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6252754" y="1306287"/>
            <a:ext cx="4910725" cy="4957354"/>
          </a:xfrm>
          <a:prstGeom prst="rect">
            <a:avLst/>
          </a:prstGeom>
        </p:spPr>
      </p:pic>
      <p:sp>
        <p:nvSpPr>
          <p:cNvPr id="6" name="Rectangle 5"/>
          <p:cNvSpPr/>
          <p:nvPr/>
        </p:nvSpPr>
        <p:spPr>
          <a:xfrm>
            <a:off x="1706880" y="6428155"/>
            <a:ext cx="8884920" cy="369332"/>
          </a:xfrm>
          <a:prstGeom prst="rect">
            <a:avLst/>
          </a:prstGeom>
        </p:spPr>
        <p:txBody>
          <a:bodyPr wrap="square">
            <a:spAutoFit/>
          </a:bodyPr>
          <a:lstStyle/>
          <a:p>
            <a:pPr algn="ctr"/>
            <a:r>
              <a:rPr lang="en-US" dirty="0"/>
              <a:t>This Code Is Available Here: </a:t>
            </a:r>
            <a:r>
              <a:rPr lang="en-US" b="1" dirty="0">
                <a:solidFill>
                  <a:schemeClr val="bg2">
                    <a:lumMod val="60000"/>
                    <a:lumOff val="40000"/>
                  </a:schemeClr>
                </a:solidFill>
                <a:latin typeface="Courier New" panose="02070309020205020404" pitchFamily="49" charset="0"/>
                <a:cs typeface="Courier New" panose="02070309020205020404" pitchFamily="49" charset="0"/>
              </a:rPr>
              <a:t>https://altbier.us/arduino/RGB_LED.txt</a:t>
            </a:r>
          </a:p>
        </p:txBody>
      </p:sp>
    </p:spTree>
    <p:extLst>
      <p:ext uri="{BB962C8B-B14F-4D97-AF65-F5344CB8AC3E}">
        <p14:creationId xmlns:p14="http://schemas.microsoft.com/office/powerpoint/2010/main" val="141797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7768"/>
          </a:xfrm>
        </p:spPr>
        <p:txBody>
          <a:bodyPr>
            <a:normAutofit/>
          </a:bodyPr>
          <a:lstStyle/>
          <a:p>
            <a:pPr algn="ctr"/>
            <a:r>
              <a:rPr lang="en-US" dirty="0"/>
              <a:t>Arduino Intermediate Projects</a:t>
            </a:r>
          </a:p>
        </p:txBody>
      </p:sp>
      <p:sp>
        <p:nvSpPr>
          <p:cNvPr id="6" name="Content Placeholder 5">
            <a:extLst>
              <a:ext uri="{FF2B5EF4-FFF2-40B4-BE49-F238E27FC236}">
                <a16:creationId xmlns:a16="http://schemas.microsoft.com/office/drawing/2014/main" id="{0DC7C591-9E4D-49BE-93B6-E002F9E0D121}"/>
              </a:ext>
            </a:extLst>
          </p:cNvPr>
          <p:cNvSpPr>
            <a:spLocks noGrp="1"/>
          </p:cNvSpPr>
          <p:nvPr>
            <p:ph idx="1"/>
          </p:nvPr>
        </p:nvSpPr>
        <p:spPr>
          <a:xfrm>
            <a:off x="1141412" y="1155032"/>
            <a:ext cx="9905999" cy="5618747"/>
          </a:xfrm>
        </p:spPr>
        <p:txBody>
          <a:bodyPr>
            <a:normAutofit fontScale="92500" lnSpcReduction="20000"/>
          </a:bodyPr>
          <a:lstStyle/>
          <a:p>
            <a:pPr marL="0" indent="0">
              <a:buNone/>
            </a:pPr>
            <a:r>
              <a:rPr lang="en-US" dirty="0"/>
              <a:t>This next section will outline some intermediate Arduino projects.</a:t>
            </a:r>
          </a:p>
          <a:p>
            <a:pPr marL="0" indent="0">
              <a:buNone/>
            </a:pPr>
            <a:r>
              <a:rPr lang="en-US" dirty="0"/>
              <a:t>These projects will be centered around three different physical circuit layouts with several Arduino code blocks for each.  </a:t>
            </a:r>
          </a:p>
          <a:p>
            <a:pPr lvl="1"/>
            <a:r>
              <a:rPr lang="en-US" dirty="0">
                <a:solidFill>
                  <a:srgbClr val="00B0F0"/>
                </a:solidFill>
              </a:rPr>
              <a:t>LED connected to Arduino Nano PWM </a:t>
            </a:r>
            <a:r>
              <a:rPr lang="en-US" dirty="0"/>
              <a:t>– Lab HHV2020_01</a:t>
            </a:r>
          </a:p>
          <a:p>
            <a:pPr lvl="2"/>
            <a:r>
              <a:rPr lang="en-US" dirty="0"/>
              <a:t>Digital Blink LED</a:t>
            </a:r>
          </a:p>
          <a:p>
            <a:pPr lvl="2"/>
            <a:r>
              <a:rPr lang="en-US" dirty="0"/>
              <a:t>Analog Fade LED </a:t>
            </a:r>
          </a:p>
          <a:p>
            <a:pPr lvl="2"/>
            <a:r>
              <a:rPr lang="en-US" dirty="0"/>
              <a:t>Analog Step LED</a:t>
            </a:r>
          </a:p>
          <a:p>
            <a:pPr lvl="1"/>
            <a:r>
              <a:rPr lang="en-US" dirty="0">
                <a:solidFill>
                  <a:srgbClr val="00B0F0"/>
                </a:solidFill>
              </a:rPr>
              <a:t>RGB LED and Tactile Switch connected to Arduino Nano </a:t>
            </a:r>
            <a:r>
              <a:rPr lang="en-US" dirty="0"/>
              <a:t>– Lab HHV2020_02</a:t>
            </a:r>
          </a:p>
          <a:p>
            <a:pPr lvl="2"/>
            <a:r>
              <a:rPr lang="en-US" dirty="0"/>
              <a:t>Color Cycle RGB LED</a:t>
            </a:r>
          </a:p>
          <a:p>
            <a:pPr lvl="2"/>
            <a:r>
              <a:rPr lang="en-US" dirty="0"/>
              <a:t>Use Tactile Switch (Button) to Color Change RGB LED</a:t>
            </a:r>
          </a:p>
          <a:p>
            <a:pPr lvl="1"/>
            <a:r>
              <a:rPr lang="en-US" dirty="0">
                <a:solidFill>
                  <a:srgbClr val="00B0F0"/>
                </a:solidFill>
              </a:rPr>
              <a:t>LED and Photoresistor connected to Arduino Nano </a:t>
            </a:r>
            <a:r>
              <a:rPr lang="en-US" dirty="0"/>
              <a:t>– Lab HHV2020_03</a:t>
            </a:r>
          </a:p>
          <a:p>
            <a:pPr lvl="2"/>
            <a:r>
              <a:rPr lang="en-US" dirty="0"/>
              <a:t>Use Light via a Photoresistor to Control LED state (on/off)</a:t>
            </a:r>
          </a:p>
          <a:p>
            <a:pPr lvl="2"/>
            <a:r>
              <a:rPr lang="en-US" dirty="0"/>
              <a:t>Use a Photoresistor to display Luminosity levels</a:t>
            </a:r>
          </a:p>
          <a:p>
            <a:pPr marL="0" indent="0">
              <a:buNone/>
            </a:pPr>
            <a:r>
              <a:rPr lang="en-US" dirty="0"/>
              <a:t>The Lab reference numbers refer to the BSidesDFW Hardware Hacking Village Videos which can be accessed here: </a:t>
            </a:r>
            <a:r>
              <a:rPr lang="en-US" b="1" dirty="0">
                <a:solidFill>
                  <a:schemeClr val="bg2">
                    <a:lumMod val="60000"/>
                    <a:lumOff val="40000"/>
                  </a:schemeClr>
                </a:solidFill>
                <a:latin typeface="Courier New" panose="02070309020205020404" pitchFamily="49" charset="0"/>
                <a:cs typeface="Courier New" panose="02070309020205020404" pitchFamily="49" charset="0"/>
              </a:rPr>
              <a:t>https://altbier.us/bsidesdfwHHV2020/</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36777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lstStyle/>
          <a:p>
            <a:pPr algn="ctr"/>
            <a:r>
              <a:rPr lang="en-US" dirty="0"/>
              <a:t>LED connected to Arduino Nano PWM</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4878389" cy="5550946"/>
          </a:xfrm>
        </p:spPr>
        <p:txBody>
          <a:bodyPr>
            <a:normAutofit fontScale="70000" lnSpcReduction="20000"/>
          </a:bodyPr>
          <a:lstStyle/>
          <a:p>
            <a:pPr marL="0" indent="0">
              <a:buNone/>
            </a:pPr>
            <a:r>
              <a:rPr lang="en-US" sz="3400" dirty="0"/>
              <a:t>Schematic</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Wire up a circuit as shown in the schematic and physical layout.</a:t>
            </a:r>
          </a:p>
        </p:txBody>
      </p:sp>
      <p:sp>
        <p:nvSpPr>
          <p:cNvPr id="6" name="Content Placeholder 5">
            <a:extLst>
              <a:ext uri="{FF2B5EF4-FFF2-40B4-BE49-F238E27FC236}">
                <a16:creationId xmlns:a16="http://schemas.microsoft.com/office/drawing/2014/main" id="{2D2C12DC-494E-40E1-A81F-5FA52E3CA52E}"/>
              </a:ext>
            </a:extLst>
          </p:cNvPr>
          <p:cNvSpPr>
            <a:spLocks noGrp="1"/>
          </p:cNvSpPr>
          <p:nvPr>
            <p:ph sz="half" idx="2"/>
          </p:nvPr>
        </p:nvSpPr>
        <p:spPr>
          <a:xfrm>
            <a:off x="6172200" y="978946"/>
            <a:ext cx="4875211" cy="5550946"/>
          </a:xfrm>
        </p:spPr>
        <p:txBody>
          <a:bodyPr>
            <a:normAutofit fontScale="70000" lnSpcReduction="20000"/>
          </a:bodyPr>
          <a:lstStyle/>
          <a:p>
            <a:pPr marL="0" indent="0">
              <a:buNone/>
            </a:pPr>
            <a:r>
              <a:rPr lang="en-US" sz="3400"/>
              <a:t>Physical Layout</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Strip Board Connection Details</a:t>
            </a:r>
          </a:p>
          <a:p>
            <a:pPr lvl="1"/>
            <a:r>
              <a:rPr lang="en-US"/>
              <a:t>Arduino Nano – </a:t>
            </a:r>
            <a:r>
              <a:rPr lang="en-US" b="1">
                <a:solidFill>
                  <a:schemeClr val="bg2">
                    <a:lumMod val="60000"/>
                    <a:lumOff val="40000"/>
                  </a:schemeClr>
                </a:solidFill>
                <a:latin typeface="Courier New" panose="02070309020205020404" pitchFamily="49" charset="0"/>
                <a:cs typeface="Courier New" panose="02070309020205020404" pitchFamily="49" charset="0"/>
              </a:rPr>
              <a:t>I1-15</a:t>
            </a:r>
            <a:r>
              <a:rPr lang="en-US"/>
              <a:t> and </a:t>
            </a:r>
            <a:r>
              <a:rPr lang="en-US" b="1">
                <a:solidFill>
                  <a:schemeClr val="bg2">
                    <a:lumMod val="60000"/>
                    <a:lumOff val="40000"/>
                  </a:schemeClr>
                </a:solidFill>
                <a:latin typeface="Courier New" panose="02070309020205020404" pitchFamily="49" charset="0"/>
                <a:cs typeface="Courier New" panose="02070309020205020404" pitchFamily="49" charset="0"/>
              </a:rPr>
              <a:t>K1-15</a:t>
            </a:r>
          </a:p>
          <a:p>
            <a:pPr lvl="1"/>
            <a:r>
              <a:rPr lang="en-US"/>
              <a:t>Resistor 100 Ohm – </a:t>
            </a:r>
            <a:r>
              <a:rPr lang="en-US" b="1">
                <a:solidFill>
                  <a:schemeClr val="bg2">
                    <a:lumMod val="60000"/>
                    <a:lumOff val="40000"/>
                  </a:schemeClr>
                </a:solidFill>
                <a:latin typeface="Courier New" panose="02070309020205020404" pitchFamily="49" charset="0"/>
                <a:cs typeface="Courier New" panose="02070309020205020404" pitchFamily="49" charset="0"/>
              </a:rPr>
              <a:t>L10</a:t>
            </a:r>
            <a:r>
              <a:rPr lang="en-US"/>
              <a:t> and </a:t>
            </a:r>
            <a:r>
              <a:rPr lang="en-US" b="1">
                <a:solidFill>
                  <a:schemeClr val="bg2">
                    <a:lumMod val="60000"/>
                    <a:lumOff val="40000"/>
                  </a:schemeClr>
                </a:solidFill>
                <a:latin typeface="Courier New" panose="02070309020205020404" pitchFamily="49" charset="0"/>
                <a:cs typeface="Courier New" panose="02070309020205020404" pitchFamily="49" charset="0"/>
              </a:rPr>
              <a:t>O10</a:t>
            </a:r>
          </a:p>
          <a:p>
            <a:pPr lvl="1"/>
            <a:r>
              <a:rPr lang="en-US"/>
              <a:t>LED – </a:t>
            </a:r>
            <a:r>
              <a:rPr lang="en-US" b="1">
                <a:solidFill>
                  <a:schemeClr val="bg2">
                    <a:lumMod val="60000"/>
                    <a:lumOff val="40000"/>
                  </a:schemeClr>
                </a:solidFill>
                <a:latin typeface="Courier New" panose="02070309020205020404" pitchFamily="49" charset="0"/>
                <a:cs typeface="Courier New" panose="02070309020205020404" pitchFamily="49" charset="0"/>
              </a:rPr>
              <a:t>P10</a:t>
            </a:r>
            <a:r>
              <a:rPr lang="en-US"/>
              <a:t> (Anode) and </a:t>
            </a:r>
            <a:r>
              <a:rPr lang="en-US" b="1">
                <a:solidFill>
                  <a:schemeClr val="bg2">
                    <a:lumMod val="60000"/>
                    <a:lumOff val="40000"/>
                  </a:schemeClr>
                </a:solidFill>
                <a:latin typeface="Courier New" panose="02070309020205020404" pitchFamily="49" charset="0"/>
                <a:cs typeface="Courier New" panose="02070309020205020404" pitchFamily="49" charset="0"/>
              </a:rPr>
              <a:t>Q10</a:t>
            </a:r>
            <a:r>
              <a:rPr lang="en-US"/>
              <a:t> (Cathode)</a:t>
            </a:r>
          </a:p>
          <a:p>
            <a:pPr lvl="1"/>
            <a:r>
              <a:rPr lang="en-US"/>
              <a:t>Wire – </a:t>
            </a:r>
            <a:r>
              <a:rPr lang="en-US" b="1">
                <a:solidFill>
                  <a:schemeClr val="bg2">
                    <a:lumMod val="60000"/>
                    <a:lumOff val="40000"/>
                  </a:schemeClr>
                </a:solidFill>
                <a:latin typeface="Courier New" panose="02070309020205020404" pitchFamily="49" charset="0"/>
                <a:cs typeface="Courier New" panose="02070309020205020404" pitchFamily="49" charset="0"/>
              </a:rPr>
              <a:t>R10</a:t>
            </a:r>
            <a:r>
              <a:rPr lang="en-US"/>
              <a:t> and </a:t>
            </a:r>
            <a:r>
              <a:rPr lang="en-US" b="1">
                <a:solidFill>
                  <a:schemeClr val="bg2">
                    <a:lumMod val="60000"/>
                    <a:lumOff val="40000"/>
                  </a:schemeClr>
                </a:solidFill>
                <a:latin typeface="Courier New" panose="02070309020205020404" pitchFamily="49" charset="0"/>
                <a:cs typeface="Courier New" panose="02070309020205020404" pitchFamily="49" charset="0"/>
              </a:rPr>
              <a:t>L12</a:t>
            </a:r>
            <a:endParaRPr lang="en-US" b="1" dirty="0">
              <a:solidFill>
                <a:schemeClr val="bg2">
                  <a:lumMod val="60000"/>
                  <a:lumOff val="40000"/>
                </a:schemeClr>
              </a:solidFill>
              <a:latin typeface="Courier New" panose="02070309020205020404" pitchFamily="49" charset="0"/>
              <a:cs typeface="Courier New" panose="02070309020205020404" pitchFamily="49" charset="0"/>
            </a:endParaRPr>
          </a:p>
        </p:txBody>
      </p:sp>
      <p:pic>
        <p:nvPicPr>
          <p:cNvPr id="14" name="Picture 13" descr="Diagram, schematic&#10;&#10;Description automatically generated">
            <a:extLst>
              <a:ext uri="{FF2B5EF4-FFF2-40B4-BE49-F238E27FC236}">
                <a16:creationId xmlns:a16="http://schemas.microsoft.com/office/drawing/2014/main" id="{D010DF70-8584-464C-9733-3DB8AAEC350A}"/>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Lst>
          </a:blip>
          <a:srcRect l="2575" t="1564" r="5299" b="5827"/>
          <a:stretch/>
        </p:blipFill>
        <p:spPr>
          <a:xfrm>
            <a:off x="817580" y="1584856"/>
            <a:ext cx="5180703" cy="3643204"/>
          </a:xfrm>
          <a:prstGeom prst="rect">
            <a:avLst/>
          </a:prstGeom>
        </p:spPr>
      </p:pic>
      <p:pic>
        <p:nvPicPr>
          <p:cNvPr id="16" name="Picture 15" descr="A circuit board&#10;&#10;Description automatically generated">
            <a:extLst>
              <a:ext uri="{FF2B5EF4-FFF2-40B4-BE49-F238E27FC236}">
                <a16:creationId xmlns:a16="http://schemas.microsoft.com/office/drawing/2014/main" id="{6575F1A7-BA85-4EF9-BC69-85264596019A}"/>
              </a:ext>
            </a:extLst>
          </p:cNvPr>
          <p:cNvPicPr>
            <a:picLocks noChangeAspect="1"/>
          </p:cNvPicPr>
          <p:nvPr/>
        </p:nvPicPr>
        <p:blipFill rotWithShape="1">
          <a:blip r:embed="rId4"/>
          <a:srcRect l="29504" r="5904" b="42490"/>
          <a:stretch/>
        </p:blipFill>
        <p:spPr>
          <a:xfrm>
            <a:off x="8140678" y="1584856"/>
            <a:ext cx="3315022" cy="3302597"/>
          </a:xfrm>
          <a:prstGeom prst="rect">
            <a:avLst/>
          </a:prstGeom>
        </p:spPr>
      </p:pic>
      <p:pic>
        <p:nvPicPr>
          <p:cNvPr id="18" name="Picture 17" descr="A picture containing computer&#10;&#10;Description automatically generated">
            <a:extLst>
              <a:ext uri="{FF2B5EF4-FFF2-40B4-BE49-F238E27FC236}">
                <a16:creationId xmlns:a16="http://schemas.microsoft.com/office/drawing/2014/main" id="{15B699D3-FF8A-4A8B-ABA1-06E5BEE00841}"/>
              </a:ext>
            </a:extLst>
          </p:cNvPr>
          <p:cNvPicPr>
            <a:picLocks noChangeAspect="1"/>
          </p:cNvPicPr>
          <p:nvPr/>
        </p:nvPicPr>
        <p:blipFill rotWithShape="1">
          <a:blip r:embed="rId5"/>
          <a:srcRect l="21391" t="7522" r="23307" b="6820"/>
          <a:stretch/>
        </p:blipFill>
        <p:spPr>
          <a:xfrm>
            <a:off x="6150684" y="1584856"/>
            <a:ext cx="1908713" cy="3302597"/>
          </a:xfrm>
          <a:prstGeom prst="rect">
            <a:avLst/>
          </a:prstGeom>
        </p:spPr>
      </p:pic>
      <p:sp>
        <p:nvSpPr>
          <p:cNvPr id="20" name="Title 1">
            <a:extLst>
              <a:ext uri="{FF2B5EF4-FFF2-40B4-BE49-F238E27FC236}">
                <a16:creationId xmlns:a16="http://schemas.microsoft.com/office/drawing/2014/main" id="{1A0D982D-AEE2-4881-A39D-4681D7F027AC}"/>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HHV2020_01</a:t>
            </a:r>
          </a:p>
        </p:txBody>
      </p:sp>
      <p:sp>
        <p:nvSpPr>
          <p:cNvPr id="2" name="TextBox 1">
            <a:extLst>
              <a:ext uri="{FF2B5EF4-FFF2-40B4-BE49-F238E27FC236}">
                <a16:creationId xmlns:a16="http://schemas.microsoft.com/office/drawing/2014/main" id="{48DE2B36-628C-4885-A74E-486897E32A3A}"/>
              </a:ext>
            </a:extLst>
          </p:cNvPr>
          <p:cNvSpPr txBox="1"/>
          <p:nvPr/>
        </p:nvSpPr>
        <p:spPr>
          <a:xfrm>
            <a:off x="2517054" y="5981454"/>
            <a:ext cx="2989008" cy="738664"/>
          </a:xfrm>
          <a:prstGeom prst="rect">
            <a:avLst/>
          </a:prstGeom>
          <a:noFill/>
        </p:spPr>
        <p:txBody>
          <a:bodyPr wrap="square" rtlCol="0">
            <a:spAutoFit/>
          </a:bodyPr>
          <a:lstStyle/>
          <a:p>
            <a:r>
              <a:rPr lang="en-US" sz="1400" dirty="0">
                <a:solidFill>
                  <a:srgbClr val="FFFF00"/>
                </a:solidFill>
              </a:rPr>
              <a:t>Components:</a:t>
            </a:r>
          </a:p>
          <a:p>
            <a:pPr marL="742950" lvl="1" indent="-285750">
              <a:buFont typeface="Arial" panose="020B0604020202020204" pitchFamily="34" charset="0"/>
              <a:buChar char="•"/>
            </a:pPr>
            <a:r>
              <a:rPr lang="en-US" sz="1400" dirty="0">
                <a:solidFill>
                  <a:srgbClr val="FFFF00"/>
                </a:solidFill>
              </a:rPr>
              <a:t>1x Resistor 100 Ohm</a:t>
            </a:r>
          </a:p>
          <a:p>
            <a:pPr marL="742950" lvl="1" indent="-285750">
              <a:buFont typeface="Arial" panose="020B0604020202020204" pitchFamily="34" charset="0"/>
              <a:buChar char="•"/>
            </a:pPr>
            <a:r>
              <a:rPr lang="en-US" sz="1400" dirty="0">
                <a:solidFill>
                  <a:srgbClr val="FFFF00"/>
                </a:solidFill>
              </a:rPr>
              <a:t>1x LED 5mm</a:t>
            </a:r>
          </a:p>
        </p:txBody>
      </p:sp>
    </p:spTree>
    <p:extLst>
      <p:ext uri="{BB962C8B-B14F-4D97-AF65-F5344CB8AC3E}">
        <p14:creationId xmlns:p14="http://schemas.microsoft.com/office/powerpoint/2010/main" val="2883457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lstStyle/>
          <a:p>
            <a:pPr algn="ctr"/>
            <a:r>
              <a:rPr lang="en-US" dirty="0"/>
              <a:t>LED connected to Arduino Nano PWM</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5270148" cy="5158745"/>
          </a:xfrm>
        </p:spPr>
        <p:txBody>
          <a:bodyPr>
            <a:normAutofit/>
          </a:bodyPr>
          <a:lstStyle/>
          <a:p>
            <a:pPr marL="0" indent="0">
              <a:buNone/>
            </a:pPr>
            <a:r>
              <a:rPr lang="en-US" dirty="0">
                <a:highlight>
                  <a:srgbClr val="000080"/>
                </a:highlight>
              </a:rPr>
              <a:t>Blink LED (digital) Code</a:t>
            </a:r>
          </a:p>
          <a:p>
            <a:pPr marL="0" indent="0">
              <a:buNone/>
            </a:pPr>
            <a:r>
              <a:rPr lang="en-US" dirty="0"/>
              <a:t>Use “</a:t>
            </a:r>
            <a:r>
              <a:rPr lang="en-US" b="1" dirty="0">
                <a:solidFill>
                  <a:schemeClr val="bg2">
                    <a:lumMod val="60000"/>
                    <a:lumOff val="40000"/>
                  </a:schemeClr>
                </a:solidFill>
              </a:rPr>
              <a:t>digitalWrite</a:t>
            </a:r>
            <a:r>
              <a:rPr lang="en-US" dirty="0"/>
              <a:t>” to turn the LED on / off by setting the voltage to HIGH (1) / LOW (0).</a:t>
            </a:r>
          </a:p>
          <a:p>
            <a:pPr marL="0" indent="0">
              <a:buNone/>
            </a:pPr>
            <a:endParaRPr lang="en-US" dirty="0"/>
          </a:p>
          <a:p>
            <a:pPr marL="0" indent="0">
              <a:buNone/>
            </a:pPr>
            <a:r>
              <a:rPr lang="en-US" dirty="0"/>
              <a:t>Note that “</a:t>
            </a:r>
            <a:r>
              <a:rPr lang="en-US" dirty="0">
                <a:solidFill>
                  <a:schemeClr val="bg2">
                    <a:lumMod val="60000"/>
                    <a:lumOff val="40000"/>
                  </a:schemeClr>
                </a:solidFill>
              </a:rPr>
              <a:t>#define LED1 3</a:t>
            </a:r>
            <a:r>
              <a:rPr lang="en-US" dirty="0"/>
              <a:t>” is equivalent to “</a:t>
            </a:r>
            <a:r>
              <a:rPr lang="en-US" dirty="0">
                <a:solidFill>
                  <a:schemeClr val="bg2">
                    <a:lumMod val="60000"/>
                    <a:lumOff val="40000"/>
                  </a:schemeClr>
                </a:solidFill>
              </a:rPr>
              <a:t>int LED1 3</a:t>
            </a:r>
            <a:r>
              <a:rPr lang="en-US" dirty="0"/>
              <a:t>” that was used in the simple project example.</a:t>
            </a:r>
          </a:p>
          <a:p>
            <a:pPr marL="0" indent="0">
              <a:buNone/>
            </a:pPr>
            <a:endParaRPr lang="en-US" sz="1800" dirty="0"/>
          </a:p>
        </p:txBody>
      </p:sp>
      <p:sp>
        <p:nvSpPr>
          <p:cNvPr id="11" name="Title 1">
            <a:extLst>
              <a:ext uri="{FF2B5EF4-FFF2-40B4-BE49-F238E27FC236}">
                <a16:creationId xmlns:a16="http://schemas.microsoft.com/office/drawing/2014/main" id="{59E15562-B87E-4742-AA5B-7A8478472459}"/>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HHV2020_01</a:t>
            </a:r>
          </a:p>
        </p:txBody>
      </p:sp>
      <p:sp>
        <p:nvSpPr>
          <p:cNvPr id="2" name="TextBox 1">
            <a:extLst>
              <a:ext uri="{FF2B5EF4-FFF2-40B4-BE49-F238E27FC236}">
                <a16:creationId xmlns:a16="http://schemas.microsoft.com/office/drawing/2014/main" id="{6DE76E6C-33DD-4446-9BE3-852468086A89}"/>
              </a:ext>
            </a:extLst>
          </p:cNvPr>
          <p:cNvSpPr txBox="1"/>
          <p:nvPr/>
        </p:nvSpPr>
        <p:spPr>
          <a:xfrm>
            <a:off x="6953250" y="1893346"/>
            <a:ext cx="5040070" cy="2662267"/>
          </a:xfrm>
          <a:prstGeom prst="rect">
            <a:avLst/>
          </a:prstGeom>
          <a:solidFill>
            <a:schemeClr val="bg1">
              <a:lumMod val="75000"/>
              <a:lumOff val="25000"/>
            </a:schemeClr>
          </a:solidFill>
        </p:spPr>
        <p:txBody>
          <a:bodyPr wrap="square" rtlCol="0">
            <a:spAutoFit/>
          </a:bodyPr>
          <a:lstStyle/>
          <a:p>
            <a:pPr>
              <a:lnSpc>
                <a:spcPts val="800"/>
              </a:lnSpc>
            </a:pPr>
            <a:r>
              <a:rPr lang="en-US" sz="800" dirty="0">
                <a:solidFill>
                  <a:srgbClr val="92D050"/>
                </a:solidFill>
                <a:latin typeface="Courier New" panose="02070309020205020404" pitchFamily="49" charset="0"/>
                <a:cs typeface="Courier New" panose="02070309020205020404" pitchFamily="49" charset="0"/>
              </a:rPr>
              <a:t>/* **************************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Arduino Nano Single LED Blink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Use digitalWrite to Blink an LED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Written by @alt_bier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Define Pins</a:t>
            </a:r>
          </a:p>
          <a:p>
            <a:pPr>
              <a:lnSpc>
                <a:spcPts val="800"/>
              </a:lnSpc>
            </a:pPr>
            <a:r>
              <a:rPr lang="en-US" sz="800" dirty="0">
                <a:solidFill>
                  <a:srgbClr val="FFC000"/>
                </a:solidFill>
                <a:latin typeface="Courier New" panose="02070309020205020404" pitchFamily="49" charset="0"/>
                <a:cs typeface="Courier New" panose="02070309020205020404" pitchFamily="49" charset="0"/>
              </a:rPr>
              <a:t>#define LED1 3</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void setup() {</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Initialize LED Pins As Output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pinMode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LED1</a:t>
            </a:r>
            <a:r>
              <a:rPr lang="en-US" sz="800" dirty="0">
                <a:latin typeface="Courier New" panose="02070309020205020404" pitchFamily="49" charset="0"/>
                <a:cs typeface="Courier New" panose="02070309020205020404" pitchFamily="49" charset="0"/>
              </a:rPr>
              <a:t>, OUTPUT);</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Main Loop</a:t>
            </a:r>
          </a:p>
          <a:p>
            <a:pPr>
              <a:lnSpc>
                <a:spcPts val="800"/>
              </a:lnSpc>
            </a:pPr>
            <a:r>
              <a:rPr lang="en-US" sz="800" dirty="0">
                <a:latin typeface="Courier New" panose="02070309020205020404" pitchFamily="49" charset="0"/>
                <a:cs typeface="Courier New" panose="02070309020205020404" pitchFamily="49" charset="0"/>
              </a:rPr>
              <a:t>void loop() {</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digitalWrite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LED1</a:t>
            </a:r>
            <a:r>
              <a:rPr lang="en-US" sz="800" dirty="0">
                <a:latin typeface="Courier New" panose="02070309020205020404" pitchFamily="49" charset="0"/>
                <a:cs typeface="Courier New" panose="02070309020205020404" pitchFamily="49" charset="0"/>
              </a:rPr>
              <a:t>, HIGH);  </a:t>
            </a:r>
            <a:r>
              <a:rPr lang="en-US" sz="800" dirty="0">
                <a:solidFill>
                  <a:srgbClr val="92D050"/>
                </a:solidFill>
                <a:latin typeface="Courier New" panose="02070309020205020404" pitchFamily="49" charset="0"/>
                <a:cs typeface="Courier New" panose="02070309020205020404" pitchFamily="49" charset="0"/>
              </a:rPr>
              <a:t>// turn the LED on</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delay</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2000</a:t>
            </a: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wait for 2 seconds</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digitalWrite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LED1</a:t>
            </a:r>
            <a:r>
              <a:rPr lang="en-US" sz="800" dirty="0">
                <a:latin typeface="Courier New" panose="02070309020205020404" pitchFamily="49" charset="0"/>
                <a:cs typeface="Courier New" panose="02070309020205020404" pitchFamily="49" charset="0"/>
              </a:rPr>
              <a:t>, LOW);   </a:t>
            </a:r>
            <a:r>
              <a:rPr lang="en-US" sz="800" dirty="0">
                <a:solidFill>
                  <a:srgbClr val="92D050"/>
                </a:solidFill>
                <a:latin typeface="Courier New" panose="02070309020205020404" pitchFamily="49" charset="0"/>
                <a:cs typeface="Courier New" panose="02070309020205020404" pitchFamily="49" charset="0"/>
              </a:rPr>
              <a:t>// turn the LED off</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delay</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2000</a:t>
            </a: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wait for 2 seconds</a:t>
            </a:r>
          </a:p>
          <a:p>
            <a:pPr>
              <a:lnSpc>
                <a:spcPts val="800"/>
              </a:lnSpc>
            </a:pPr>
            <a:r>
              <a:rPr lang="en-US" sz="800" dirty="0">
                <a:latin typeface="Courier New" panose="02070309020205020404" pitchFamily="49" charset="0"/>
                <a:cs typeface="Courier New" panose="02070309020205020404" pitchFamily="49" charset="0"/>
              </a:rPr>
              <a:t>}</a:t>
            </a:r>
          </a:p>
        </p:txBody>
      </p:sp>
      <p:sp>
        <p:nvSpPr>
          <p:cNvPr id="3" name="Rectangle 2">
            <a:extLst>
              <a:ext uri="{FF2B5EF4-FFF2-40B4-BE49-F238E27FC236}">
                <a16:creationId xmlns:a16="http://schemas.microsoft.com/office/drawing/2014/main" id="{43397DBA-63CE-4F4A-9670-3FE6E0349514}"/>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spTree>
    <p:extLst>
      <p:ext uri="{BB962C8B-B14F-4D97-AF65-F5344CB8AC3E}">
        <p14:creationId xmlns:p14="http://schemas.microsoft.com/office/powerpoint/2010/main" val="1947724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lstStyle/>
          <a:p>
            <a:pPr algn="ctr"/>
            <a:r>
              <a:rPr lang="en-US" dirty="0"/>
              <a:t>LED connected to Arduino Nano PWM</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5883335" cy="5158745"/>
          </a:xfrm>
        </p:spPr>
        <p:txBody>
          <a:bodyPr>
            <a:normAutofit fontScale="92500" lnSpcReduction="10000"/>
          </a:bodyPr>
          <a:lstStyle/>
          <a:p>
            <a:pPr marL="0" indent="0">
              <a:buNone/>
            </a:pPr>
            <a:r>
              <a:rPr lang="en-US" dirty="0">
                <a:highlight>
                  <a:srgbClr val="000080"/>
                </a:highlight>
              </a:rPr>
              <a:t>Fade LED (analog) Code</a:t>
            </a:r>
          </a:p>
          <a:p>
            <a:pPr marL="0" indent="0">
              <a:buNone/>
            </a:pPr>
            <a:r>
              <a:rPr lang="en-US" dirty="0"/>
              <a:t>Use “</a:t>
            </a:r>
            <a:r>
              <a:rPr lang="en-US" b="1" dirty="0">
                <a:solidFill>
                  <a:schemeClr val="bg2">
                    <a:lumMod val="60000"/>
                    <a:lumOff val="40000"/>
                  </a:schemeClr>
                </a:solidFill>
              </a:rPr>
              <a:t>analogWrite</a:t>
            </a:r>
            <a:r>
              <a:rPr lang="en-US" dirty="0"/>
              <a:t>” to cycle the LED through all values between 0 (LOW) and 255 (HIGH) .</a:t>
            </a:r>
          </a:p>
          <a:p>
            <a:pPr marL="0" indent="0">
              <a:buNone/>
            </a:pPr>
            <a:r>
              <a:rPr lang="en-US" dirty="0"/>
              <a:t>We can use these analog values because the digital pin the LED is connected to supports PWM (Pulse Width Modulation).  Not all digital pins support PWM and those without would be limited to binary values 0 (LOW) and 1 (HIGH).</a:t>
            </a:r>
          </a:p>
          <a:p>
            <a:pPr marL="0" indent="0">
              <a:buNone/>
            </a:pPr>
            <a:r>
              <a:rPr lang="en-US" dirty="0"/>
              <a:t>There is code that prints values to serial.  Open the </a:t>
            </a:r>
            <a:r>
              <a:rPr lang="en-US" b="1" dirty="0">
                <a:solidFill>
                  <a:schemeClr val="bg2">
                    <a:lumMod val="60000"/>
                    <a:lumOff val="40000"/>
                  </a:schemeClr>
                </a:solidFill>
              </a:rPr>
              <a:t>serial monitor </a:t>
            </a:r>
            <a:r>
              <a:rPr lang="en-US" dirty="0"/>
              <a:t>with a rate of </a:t>
            </a:r>
            <a:r>
              <a:rPr lang="en-US" b="1" dirty="0">
                <a:solidFill>
                  <a:schemeClr val="bg2">
                    <a:lumMod val="60000"/>
                    <a:lumOff val="40000"/>
                  </a:schemeClr>
                </a:solidFill>
              </a:rPr>
              <a:t>38400 baud</a:t>
            </a:r>
            <a:r>
              <a:rPr lang="en-US" dirty="0"/>
              <a:t>.  You should see the LED values being displayed as they are set in real time.</a:t>
            </a:r>
            <a:endParaRPr lang="en-US" sz="1800" dirty="0"/>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HHV2020_01</a:t>
            </a:r>
          </a:p>
        </p:txBody>
      </p:sp>
      <p:sp>
        <p:nvSpPr>
          <p:cNvPr id="3" name="TextBox 2">
            <a:extLst>
              <a:ext uri="{FF2B5EF4-FFF2-40B4-BE49-F238E27FC236}">
                <a16:creationId xmlns:a16="http://schemas.microsoft.com/office/drawing/2014/main" id="{4DF8DF97-6215-487C-AE25-CA7AF1127CFF}"/>
              </a:ext>
            </a:extLst>
          </p:cNvPr>
          <p:cNvSpPr txBox="1"/>
          <p:nvPr/>
        </p:nvSpPr>
        <p:spPr>
          <a:xfrm>
            <a:off x="6953250" y="978946"/>
            <a:ext cx="5040070" cy="5534849"/>
          </a:xfrm>
          <a:prstGeom prst="rect">
            <a:avLst/>
          </a:prstGeom>
          <a:solidFill>
            <a:schemeClr val="bg1">
              <a:lumMod val="75000"/>
              <a:lumOff val="25000"/>
            </a:schemeClr>
          </a:solidFill>
        </p:spPr>
        <p:txBody>
          <a:bodyPr wrap="square" rtlCol="0">
            <a:spAutoFit/>
          </a:bodyPr>
          <a:lstStyle/>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Arduino Nano Single LED with PWM Fade</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Control an LED connected to a Digital PWM (Pulse Width Modulation) Pin</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Use analogWrite to set LED values between 0 (LOW) and 255 (HIGH)</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Create a Fade effect by using all values 0-255 then 255-0</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Digital Pins without PWM use digitalWrite with values of 0 (LOW) or 1 (HIGH)</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Written by @alt_bier</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 */</a:t>
            </a:r>
          </a:p>
          <a:p>
            <a:pPr>
              <a:lnSpc>
                <a:spcPts val="800"/>
              </a:lnSpc>
            </a:pPr>
            <a:endParaRPr lang="en-US" sz="800" dirty="0">
              <a:solidFill>
                <a:srgbClr val="92D050"/>
              </a:solidFill>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Define Pins</a:t>
            </a:r>
          </a:p>
          <a:p>
            <a:pPr>
              <a:lnSpc>
                <a:spcPts val="800"/>
              </a:lnSpc>
            </a:pPr>
            <a:r>
              <a:rPr lang="en-US" sz="800" dirty="0">
                <a:solidFill>
                  <a:srgbClr val="FFC000"/>
                </a:solidFill>
                <a:latin typeface="Courier New" panose="02070309020205020404" pitchFamily="49" charset="0"/>
                <a:cs typeface="Courier New" panose="02070309020205020404" pitchFamily="49" charset="0"/>
              </a:rPr>
              <a:t>#define LED1 3</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void setup()</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Initialize LED Pins As Output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pinMode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LED1</a:t>
            </a:r>
            <a:r>
              <a:rPr lang="en-US" sz="800" dirty="0">
                <a:latin typeface="Courier New" panose="02070309020205020404" pitchFamily="49" charset="0"/>
                <a:cs typeface="Courier New" panose="02070309020205020404" pitchFamily="49" charset="0"/>
              </a:rPr>
              <a:t>, OUTPUT);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Set up serial output to console (baud)</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Serial.begin</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38400</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Main Loop</a:t>
            </a:r>
          </a:p>
          <a:p>
            <a:pPr>
              <a:lnSpc>
                <a:spcPts val="800"/>
              </a:lnSpc>
            </a:pPr>
            <a:r>
              <a:rPr lang="en-US" sz="800" dirty="0">
                <a:latin typeface="Courier New" panose="02070309020205020404" pitchFamily="49" charset="0"/>
                <a:cs typeface="Courier New" panose="02070309020205020404" pitchFamily="49" charset="0"/>
              </a:rPr>
              <a:t>void loop()</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Set Delay Time [in ms]</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DelayTime</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5</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Fade LED LOW to HIGH</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for</a:t>
            </a:r>
            <a:r>
              <a:rPr lang="en-US" sz="800" dirty="0">
                <a:latin typeface="Courier New" panose="02070309020205020404" pitchFamily="49" charset="0"/>
                <a:cs typeface="Courier New" panose="02070309020205020404" pitchFamily="49" charset="0"/>
              </a:rPr>
              <a:t>(int i=</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i&lt;</a:t>
            </a:r>
            <a:r>
              <a:rPr lang="en-US" sz="800" dirty="0">
                <a:solidFill>
                  <a:srgbClr val="FFC000"/>
                </a:solidFill>
                <a:latin typeface="Courier New" panose="02070309020205020404" pitchFamily="49" charset="0"/>
                <a:cs typeface="Courier New" panose="02070309020205020404" pitchFamily="49" charset="0"/>
              </a:rPr>
              <a:t>255</a:t>
            </a:r>
            <a:r>
              <a:rPr lang="en-US" sz="800" dirty="0">
                <a:latin typeface="Courier New" panose="02070309020205020404" pitchFamily="49" charset="0"/>
                <a:cs typeface="Courier New" panose="02070309020205020404" pitchFamily="49" charset="0"/>
              </a:rPr>
              <a:t>; i++){</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Set the LED value using analogWrite</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analogWrite is only usable on Analog pins or Digital PWM pins</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analogWrite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LED1</a:t>
            </a:r>
            <a:r>
              <a:rPr lang="en-US" sz="800" dirty="0">
                <a:latin typeface="Courier New" panose="02070309020205020404" pitchFamily="49" charset="0"/>
                <a:cs typeface="Courier New" panose="02070309020205020404" pitchFamily="49" charset="0"/>
              </a:rPr>
              <a:t>, i);</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Print current LED value to serial console for troubleshooting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LED_VALUE=");</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Serial.println</a:t>
            </a:r>
            <a:r>
              <a:rPr lang="en-US" sz="800" dirty="0">
                <a:latin typeface="Courier New" panose="02070309020205020404" pitchFamily="49" charset="0"/>
                <a:cs typeface="Courier New" panose="02070309020205020404" pitchFamily="49" charset="0"/>
              </a:rPr>
              <a:t>(i);</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Pause the loop to display LED</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delay</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DelayTime</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Fade LED HIGH to LOW</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for</a:t>
            </a:r>
            <a:r>
              <a:rPr lang="en-US" sz="800" dirty="0">
                <a:latin typeface="Courier New" panose="02070309020205020404" pitchFamily="49" charset="0"/>
                <a:cs typeface="Courier New" panose="02070309020205020404" pitchFamily="49" charset="0"/>
              </a:rPr>
              <a:t>(int i=</a:t>
            </a:r>
            <a:r>
              <a:rPr lang="en-US" sz="800" dirty="0">
                <a:solidFill>
                  <a:srgbClr val="FFC000"/>
                </a:solidFill>
                <a:latin typeface="Courier New" panose="02070309020205020404" pitchFamily="49" charset="0"/>
                <a:cs typeface="Courier New" panose="02070309020205020404" pitchFamily="49" charset="0"/>
              </a:rPr>
              <a:t>255</a:t>
            </a:r>
            <a:r>
              <a:rPr lang="en-US" sz="800" dirty="0">
                <a:latin typeface="Courier New" panose="02070309020205020404" pitchFamily="49" charset="0"/>
                <a:cs typeface="Courier New" panose="02070309020205020404" pitchFamily="49" charset="0"/>
              </a:rPr>
              <a:t>; i&gt;</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i--){</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Set the LED value using analogWrite</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analogWrite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LED1</a:t>
            </a:r>
            <a:r>
              <a:rPr lang="en-US" sz="800" dirty="0">
                <a:latin typeface="Courier New" panose="02070309020205020404" pitchFamily="49" charset="0"/>
                <a:cs typeface="Courier New" panose="02070309020205020404" pitchFamily="49" charset="0"/>
              </a:rPr>
              <a:t>, i);</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Print current LED value</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LED_VALUE=");</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Serial.println</a:t>
            </a:r>
            <a:r>
              <a:rPr lang="en-US" sz="800" dirty="0">
                <a:latin typeface="Courier New" panose="02070309020205020404" pitchFamily="49" charset="0"/>
                <a:cs typeface="Courier New" panose="02070309020205020404" pitchFamily="49" charset="0"/>
              </a:rPr>
              <a:t>(i);</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Pause the loop to display LED</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delay</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DelayTime</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p>
          <a:p>
            <a:pPr>
              <a:lnSpc>
                <a:spcPts val="800"/>
              </a:lnSpc>
            </a:pPr>
            <a:r>
              <a:rPr lang="en-US" sz="800" dirty="0">
                <a:latin typeface="Courier New" panose="02070309020205020404" pitchFamily="49" charset="0"/>
                <a:cs typeface="Courier New" panose="02070309020205020404" pitchFamily="49" charset="0"/>
              </a:rPr>
              <a:t>}</a:t>
            </a:r>
          </a:p>
        </p:txBody>
      </p:sp>
      <p:sp>
        <p:nvSpPr>
          <p:cNvPr id="2" name="Rectangle 1">
            <a:extLst>
              <a:ext uri="{FF2B5EF4-FFF2-40B4-BE49-F238E27FC236}">
                <a16:creationId xmlns:a16="http://schemas.microsoft.com/office/drawing/2014/main" id="{59B748AD-DA79-4CF3-A3A9-8E746C104879}"/>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spTree>
    <p:extLst>
      <p:ext uri="{BB962C8B-B14F-4D97-AF65-F5344CB8AC3E}">
        <p14:creationId xmlns:p14="http://schemas.microsoft.com/office/powerpoint/2010/main" val="2150251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lstStyle/>
          <a:p>
            <a:pPr algn="ctr"/>
            <a:r>
              <a:rPr lang="en-US" dirty="0"/>
              <a:t>LED connected to Arduino Nano PWM</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5883335" cy="5158745"/>
          </a:xfrm>
        </p:spPr>
        <p:txBody>
          <a:bodyPr>
            <a:normAutofit fontScale="85000" lnSpcReduction="20000"/>
          </a:bodyPr>
          <a:lstStyle/>
          <a:p>
            <a:pPr marL="0" indent="0">
              <a:buNone/>
            </a:pPr>
            <a:r>
              <a:rPr lang="en-US" dirty="0">
                <a:highlight>
                  <a:srgbClr val="000080"/>
                </a:highlight>
              </a:rPr>
              <a:t>Step LED (analog) Code</a:t>
            </a:r>
          </a:p>
          <a:p>
            <a:pPr marL="0" indent="0">
              <a:buNone/>
            </a:pPr>
            <a:r>
              <a:rPr lang="en-US" dirty="0"/>
              <a:t>Use “</a:t>
            </a:r>
            <a:r>
              <a:rPr lang="en-US" b="1" dirty="0">
                <a:solidFill>
                  <a:schemeClr val="bg2">
                    <a:lumMod val="60000"/>
                    <a:lumOff val="40000"/>
                  </a:schemeClr>
                </a:solidFill>
              </a:rPr>
              <a:t>analogWrite</a:t>
            </a:r>
            <a:r>
              <a:rPr lang="en-US" dirty="0"/>
              <a:t>” to cycle the LED through a set of predefined values between 0 (LOW) and 255 (HIGH) .</a:t>
            </a:r>
          </a:p>
          <a:p>
            <a:pPr marL="0" indent="0">
              <a:buNone/>
            </a:pPr>
            <a:r>
              <a:rPr lang="en-US" dirty="0"/>
              <a:t>Just like with the previous example, we can use these analog values because the digital pin the LED is connected to supports PWM (Pulse Width Modulation).</a:t>
            </a:r>
          </a:p>
          <a:p>
            <a:pPr marL="0" indent="0">
              <a:buNone/>
            </a:pPr>
            <a:r>
              <a:rPr lang="en-US" dirty="0"/>
              <a:t>In this example we are using a set of predefined values rather than cycling through every possible value.  Notice the LED light intensity changing and how these transitions are not as smooth as the fade code.</a:t>
            </a:r>
          </a:p>
          <a:p>
            <a:pPr marL="0" indent="0">
              <a:buNone/>
            </a:pPr>
            <a:r>
              <a:rPr lang="en-US" dirty="0"/>
              <a:t>There is code that prints values to serial.  Open the </a:t>
            </a:r>
            <a:r>
              <a:rPr lang="en-US" b="1" dirty="0">
                <a:solidFill>
                  <a:schemeClr val="bg2">
                    <a:lumMod val="60000"/>
                    <a:lumOff val="40000"/>
                  </a:schemeClr>
                </a:solidFill>
              </a:rPr>
              <a:t>serial monitor </a:t>
            </a:r>
            <a:r>
              <a:rPr lang="en-US" dirty="0"/>
              <a:t>with a rate of </a:t>
            </a:r>
            <a:r>
              <a:rPr lang="en-US" b="1" dirty="0">
                <a:solidFill>
                  <a:schemeClr val="bg2">
                    <a:lumMod val="60000"/>
                    <a:lumOff val="40000"/>
                  </a:schemeClr>
                </a:solidFill>
              </a:rPr>
              <a:t>38400 baud</a:t>
            </a:r>
            <a:r>
              <a:rPr lang="en-US" dirty="0"/>
              <a:t>.  You should see the LED values being displayed as they are set in real time.</a:t>
            </a:r>
            <a:endParaRPr lang="en-US" sz="1800" dirty="0"/>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HHV2020_01</a:t>
            </a:r>
          </a:p>
        </p:txBody>
      </p:sp>
      <p:sp>
        <p:nvSpPr>
          <p:cNvPr id="3" name="TextBox 2">
            <a:extLst>
              <a:ext uri="{FF2B5EF4-FFF2-40B4-BE49-F238E27FC236}">
                <a16:creationId xmlns:a16="http://schemas.microsoft.com/office/drawing/2014/main" id="{4DF8DF97-6215-487C-AE25-CA7AF1127CFF}"/>
              </a:ext>
            </a:extLst>
          </p:cNvPr>
          <p:cNvSpPr txBox="1"/>
          <p:nvPr/>
        </p:nvSpPr>
        <p:spPr>
          <a:xfrm>
            <a:off x="6953250" y="792138"/>
            <a:ext cx="5040070" cy="5740033"/>
          </a:xfrm>
          <a:prstGeom prst="rect">
            <a:avLst/>
          </a:prstGeom>
          <a:solidFill>
            <a:schemeClr val="bg1">
              <a:lumMod val="75000"/>
              <a:lumOff val="25000"/>
            </a:schemeClr>
          </a:solidFill>
        </p:spPr>
        <p:txBody>
          <a:bodyPr wrap="square" rtlCol="0">
            <a:spAutoFit/>
          </a:bodyPr>
          <a:lstStyle/>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Arduino Nano Single LED with PWM Step</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Control an LED connected to a Digital PWM (Pulse Width Modulation) Pin</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Use analogWrite to set LED values between 0 (LOW) and 255 (HIGH)</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Step through a list of predefined values</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Digital Pins without PWM use digitalWrite with values of 0 (LOW) or 1 (HIGH)</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Written by @alt_bier</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 */</a:t>
            </a:r>
          </a:p>
          <a:p>
            <a:pPr>
              <a:lnSpc>
                <a:spcPts val="800"/>
              </a:lnSpc>
            </a:pPr>
            <a:endParaRPr lang="en-US" sz="800" dirty="0">
              <a:solidFill>
                <a:srgbClr val="92D050"/>
              </a:solidFill>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Define Pins</a:t>
            </a:r>
          </a:p>
          <a:p>
            <a:pPr>
              <a:lnSpc>
                <a:spcPts val="800"/>
              </a:lnSpc>
            </a:pPr>
            <a:r>
              <a:rPr lang="en-US" sz="800" dirty="0">
                <a:solidFill>
                  <a:srgbClr val="FFC000"/>
                </a:solidFill>
                <a:latin typeface="Courier New" panose="02070309020205020404" pitchFamily="49" charset="0"/>
                <a:cs typeface="Courier New" panose="02070309020205020404" pitchFamily="49" charset="0"/>
              </a:rPr>
              <a:t>#define LED1 3</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Define Variables</a:t>
            </a:r>
          </a:p>
          <a:p>
            <a:pPr>
              <a:lnSpc>
                <a:spcPts val="800"/>
              </a:lnSpc>
            </a:pP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step</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void setup()</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Initialize LED Pins As Output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pinMode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LED1</a:t>
            </a:r>
            <a:r>
              <a:rPr lang="en-US" sz="800" dirty="0">
                <a:latin typeface="Courier New" panose="02070309020205020404" pitchFamily="49" charset="0"/>
                <a:cs typeface="Courier New" panose="02070309020205020404" pitchFamily="49" charset="0"/>
              </a:rPr>
              <a:t>, OUTPUT);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Set up serial output to console (baud)</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Serial.begin</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38400</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Main Loop</a:t>
            </a:r>
          </a:p>
          <a:p>
            <a:pPr>
              <a:lnSpc>
                <a:spcPts val="800"/>
              </a:lnSpc>
            </a:pPr>
            <a:r>
              <a:rPr lang="en-US" sz="800" dirty="0">
                <a:latin typeface="Courier New" panose="02070309020205020404" pitchFamily="49" charset="0"/>
                <a:cs typeface="Courier New" panose="02070309020205020404" pitchFamily="49" charset="0"/>
              </a:rPr>
              <a:t>void loop()</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Set Delay Time [in ms]</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DelayTime</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100</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Step Value Array</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StepValue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10</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0, 50, 100, 150, 200, 255, 200, 150, 100, 50</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Set the LED value using analogWrite using the step and StepValue variables</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analogWrite is only usable on Analog pins or Digital PWM pins</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analogWrite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LED1</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StepValue</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step</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Print current LED value to serial console for troubleshooting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LED_VALUE=");</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Serial.println</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StepValue</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step</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Increment the Step Counter</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step</a:t>
            </a:r>
            <a:r>
              <a:rPr lang="en-US" sz="800" dirty="0">
                <a:latin typeface="Courier New" panose="02070309020205020404" pitchFamily="49" charset="0"/>
                <a:cs typeface="Courier New" panose="02070309020205020404" pitchFamily="49" charset="0"/>
              </a:rPr>
              <a:t> = </a:t>
            </a:r>
            <a:r>
              <a:rPr lang="en-US" sz="800" dirty="0">
                <a:solidFill>
                  <a:srgbClr val="FFFF00"/>
                </a:solidFill>
                <a:latin typeface="Courier New" panose="02070309020205020404" pitchFamily="49" charset="0"/>
                <a:cs typeface="Courier New" panose="02070309020205020404" pitchFamily="49" charset="0"/>
              </a:rPr>
              <a:t>step</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if</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step</a:t>
            </a:r>
            <a:r>
              <a:rPr lang="en-US" sz="800" dirty="0">
                <a:latin typeface="Courier New" panose="02070309020205020404" pitchFamily="49" charset="0"/>
                <a:cs typeface="Courier New" panose="02070309020205020404" pitchFamily="49" charset="0"/>
              </a:rPr>
              <a:t> &gt; </a:t>
            </a:r>
            <a:r>
              <a:rPr lang="en-US" sz="800" dirty="0">
                <a:solidFill>
                  <a:srgbClr val="FFC000"/>
                </a:solidFill>
                <a:latin typeface="Courier New" panose="02070309020205020404" pitchFamily="49" charset="0"/>
                <a:cs typeface="Courier New" panose="02070309020205020404" pitchFamily="49" charset="0"/>
              </a:rPr>
              <a:t>9</a:t>
            </a:r>
            <a:r>
              <a:rPr lang="en-US" sz="800" dirty="0">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Reset step counter if it exceeds the num of StepValue array elements</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step</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Pause the loop keeping the LED lit with current values before resuming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delay</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DelayTime</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a:t>
            </a:r>
          </a:p>
        </p:txBody>
      </p:sp>
      <p:sp>
        <p:nvSpPr>
          <p:cNvPr id="2" name="Rectangle 1">
            <a:extLst>
              <a:ext uri="{FF2B5EF4-FFF2-40B4-BE49-F238E27FC236}">
                <a16:creationId xmlns:a16="http://schemas.microsoft.com/office/drawing/2014/main" id="{8B0ECB5A-2F41-4005-9EFB-2D2BC5C6F2C1}"/>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spTree>
    <p:extLst>
      <p:ext uri="{BB962C8B-B14F-4D97-AF65-F5344CB8AC3E}">
        <p14:creationId xmlns:p14="http://schemas.microsoft.com/office/powerpoint/2010/main" val="637423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fontScale="90000"/>
          </a:bodyPr>
          <a:lstStyle/>
          <a:p>
            <a:pPr algn="ctr"/>
            <a:r>
              <a:rPr lang="en-US" dirty="0"/>
              <a:t>RGB LED and Tactile Switch on Arduino Nano</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796413"/>
            <a:ext cx="4878389" cy="5733479"/>
          </a:xfrm>
        </p:spPr>
        <p:txBody>
          <a:bodyPr>
            <a:normAutofit/>
          </a:bodyPr>
          <a:lstStyle/>
          <a:p>
            <a:pPr marL="0" indent="0">
              <a:buNone/>
            </a:pPr>
            <a:r>
              <a:rPr lang="en-US" sz="2000" dirty="0"/>
              <a:t>Schematic</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20" name="Title 1">
            <a:extLst>
              <a:ext uri="{FF2B5EF4-FFF2-40B4-BE49-F238E27FC236}">
                <a16:creationId xmlns:a16="http://schemas.microsoft.com/office/drawing/2014/main" id="{1A0D982D-AEE2-4881-A39D-4681D7F027AC}"/>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HHV2020_02</a:t>
            </a:r>
          </a:p>
        </p:txBody>
      </p:sp>
      <p:pic>
        <p:nvPicPr>
          <p:cNvPr id="3" name="Picture 2" descr="Diagram, schematic&#10;&#10;Description automatically generated">
            <a:extLst>
              <a:ext uri="{FF2B5EF4-FFF2-40B4-BE49-F238E27FC236}">
                <a16:creationId xmlns:a16="http://schemas.microsoft.com/office/drawing/2014/main" id="{3E5AAB77-A48C-4899-8763-2C75708711D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1600633" y="1358107"/>
            <a:ext cx="8838332" cy="5092940"/>
          </a:xfrm>
          <a:prstGeom prst="rect">
            <a:avLst/>
          </a:prstGeom>
        </p:spPr>
      </p:pic>
    </p:spTree>
    <p:extLst>
      <p:ext uri="{BB962C8B-B14F-4D97-AF65-F5344CB8AC3E}">
        <p14:creationId xmlns:p14="http://schemas.microsoft.com/office/powerpoint/2010/main" val="3348280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fontScale="90000"/>
          </a:bodyPr>
          <a:lstStyle/>
          <a:p>
            <a:pPr algn="ctr"/>
            <a:r>
              <a:rPr lang="en-US" dirty="0"/>
              <a:t>RGB LED and Tactile Switch on Arduino Nano</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4620293" cy="5550946"/>
          </a:xfrm>
        </p:spPr>
        <p:txBody>
          <a:bodyPr>
            <a:noAutofit/>
          </a:bodyPr>
          <a:lstStyle/>
          <a:p>
            <a:pPr marL="0" indent="0">
              <a:buNone/>
            </a:pPr>
            <a:r>
              <a:rPr lang="en-US" dirty="0"/>
              <a:t>Physical Layout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1600" dirty="0"/>
          </a:p>
          <a:p>
            <a:pPr marL="0" indent="0">
              <a:buNone/>
            </a:pPr>
            <a:r>
              <a:rPr lang="en-US" sz="1600" dirty="0"/>
              <a:t>Wire up a circuit as shown in the schematic and physical layout.</a:t>
            </a:r>
          </a:p>
        </p:txBody>
      </p:sp>
      <p:sp>
        <p:nvSpPr>
          <p:cNvPr id="6" name="Content Placeholder 5">
            <a:extLst>
              <a:ext uri="{FF2B5EF4-FFF2-40B4-BE49-F238E27FC236}">
                <a16:creationId xmlns:a16="http://schemas.microsoft.com/office/drawing/2014/main" id="{2D2C12DC-494E-40E1-A81F-5FA52E3CA52E}"/>
              </a:ext>
            </a:extLst>
          </p:cNvPr>
          <p:cNvSpPr>
            <a:spLocks noGrp="1"/>
          </p:cNvSpPr>
          <p:nvPr>
            <p:ph sz="half" idx="2"/>
          </p:nvPr>
        </p:nvSpPr>
        <p:spPr>
          <a:xfrm>
            <a:off x="8249266" y="1188670"/>
            <a:ext cx="3274200" cy="5341222"/>
          </a:xfrm>
        </p:spPr>
        <p:txBody>
          <a:bodyPr>
            <a:normAutofit fontScale="47500" lnSpcReduction="20000"/>
          </a:bodyPr>
          <a:lstStyle/>
          <a:p>
            <a:pPr marL="0" indent="0">
              <a:buNone/>
            </a:pPr>
            <a:r>
              <a:rPr lang="en-US" sz="2600" dirty="0"/>
              <a:t>Strip Board Connection Details</a:t>
            </a:r>
          </a:p>
          <a:p>
            <a:pPr lvl="1"/>
            <a:r>
              <a:rPr lang="en-US" sz="2600" dirty="0"/>
              <a:t>Arduino Nano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I1-15</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K1-15</a:t>
            </a:r>
          </a:p>
          <a:p>
            <a:pPr lvl="1"/>
            <a:r>
              <a:rPr lang="en-US" sz="2600" dirty="0"/>
              <a:t>Resistor 220 Ohm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L9</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O9</a:t>
            </a:r>
          </a:p>
          <a:p>
            <a:pPr lvl="1"/>
            <a:r>
              <a:rPr lang="en-US" sz="2600" dirty="0"/>
              <a:t>Resistor 220 Ohm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L7</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O7</a:t>
            </a:r>
          </a:p>
          <a:p>
            <a:pPr lvl="1"/>
            <a:r>
              <a:rPr lang="en-US" sz="2600" dirty="0"/>
              <a:t>Resistor 220 Ohm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L6</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O6</a:t>
            </a:r>
          </a:p>
          <a:p>
            <a:pPr lvl="1"/>
            <a:r>
              <a:rPr lang="en-US" sz="2600" dirty="0"/>
              <a:t>RGB LED </a:t>
            </a:r>
          </a:p>
          <a:p>
            <a:pPr lvl="2"/>
            <a:r>
              <a:rPr lang="en-US" sz="2400" dirty="0"/>
              <a:t>R Anode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P9</a:t>
            </a:r>
            <a:r>
              <a:rPr lang="en-US" sz="2400" dirty="0"/>
              <a:t> </a:t>
            </a:r>
          </a:p>
          <a:p>
            <a:pPr lvl="2"/>
            <a:r>
              <a:rPr lang="en-US" sz="2400" dirty="0"/>
              <a:t>Cathode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Q8 </a:t>
            </a:r>
            <a:r>
              <a:rPr lang="en-US" sz="2400" dirty="0"/>
              <a:t>(bend forward)</a:t>
            </a:r>
          </a:p>
          <a:p>
            <a:pPr lvl="2"/>
            <a:r>
              <a:rPr lang="en-US" sz="2400" dirty="0"/>
              <a:t>G Anode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P7</a:t>
            </a:r>
            <a:endParaRPr lang="en-US" sz="2400" dirty="0"/>
          </a:p>
          <a:p>
            <a:pPr lvl="2"/>
            <a:r>
              <a:rPr lang="en-US" sz="2400" dirty="0"/>
              <a:t>B Anode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P6</a:t>
            </a:r>
          </a:p>
          <a:p>
            <a:pPr lvl="1"/>
            <a:r>
              <a:rPr lang="en-US" sz="2600" dirty="0"/>
              <a:t>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R8</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M12</a:t>
            </a:r>
          </a:p>
          <a:p>
            <a:pPr lvl="1"/>
            <a:r>
              <a:rPr lang="en-US" sz="2600" dirty="0"/>
              <a:t>Switch SPST 4 Pin</a:t>
            </a:r>
          </a:p>
          <a:p>
            <a:pPr lvl="2"/>
            <a:r>
              <a:rPr lang="en-US" sz="2400" dirty="0"/>
              <a:t>Pin A(1)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D1</a:t>
            </a:r>
          </a:p>
          <a:p>
            <a:pPr lvl="2"/>
            <a:r>
              <a:rPr lang="en-US" sz="2400" dirty="0"/>
              <a:t>Pin B(1)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G1</a:t>
            </a:r>
          </a:p>
          <a:p>
            <a:pPr lvl="2"/>
            <a:r>
              <a:rPr lang="en-US" sz="2400" dirty="0"/>
              <a:t>Pin C(2)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D3</a:t>
            </a:r>
            <a:endParaRPr lang="en-US" sz="2400" dirty="0"/>
          </a:p>
          <a:p>
            <a:pPr lvl="2"/>
            <a:r>
              <a:rPr lang="en-US" sz="2400" dirty="0"/>
              <a:t>Pin D(2) – N/C (bend off)</a:t>
            </a:r>
            <a:endParaRPr lang="en-US" sz="2400" b="1" dirty="0">
              <a:solidFill>
                <a:schemeClr val="bg2">
                  <a:lumMod val="60000"/>
                  <a:lumOff val="40000"/>
                </a:schemeClr>
              </a:solidFill>
              <a:latin typeface="Courier New" panose="02070309020205020404" pitchFamily="49" charset="0"/>
              <a:cs typeface="Courier New" panose="02070309020205020404" pitchFamily="49" charset="0"/>
            </a:endParaRPr>
          </a:p>
          <a:p>
            <a:pPr lvl="1"/>
            <a:r>
              <a:rPr lang="en-US" sz="2600" dirty="0"/>
              <a:t>Resistor 10K Ohm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C1</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A1 </a:t>
            </a:r>
          </a:p>
          <a:p>
            <a:pPr lvl="1"/>
            <a:r>
              <a:rPr lang="en-US" sz="2600" dirty="0"/>
              <a:t>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H2</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C3</a:t>
            </a:r>
          </a:p>
          <a:p>
            <a:pPr lvl="1"/>
            <a:r>
              <a:rPr lang="en-US" sz="2600" dirty="0"/>
              <a:t>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B1</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E14</a:t>
            </a:r>
          </a:p>
        </p:txBody>
      </p:sp>
      <p:sp>
        <p:nvSpPr>
          <p:cNvPr id="20" name="Title 1">
            <a:extLst>
              <a:ext uri="{FF2B5EF4-FFF2-40B4-BE49-F238E27FC236}">
                <a16:creationId xmlns:a16="http://schemas.microsoft.com/office/drawing/2014/main" id="{1A0D982D-AEE2-4881-A39D-4681D7F027AC}"/>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HHV2020_02</a:t>
            </a:r>
          </a:p>
        </p:txBody>
      </p:sp>
      <p:pic>
        <p:nvPicPr>
          <p:cNvPr id="7" name="Picture 6" descr="A picture containing game&#10;&#10;Description automatically generated">
            <a:extLst>
              <a:ext uri="{FF2B5EF4-FFF2-40B4-BE49-F238E27FC236}">
                <a16:creationId xmlns:a16="http://schemas.microsoft.com/office/drawing/2014/main" id="{815019C8-79E1-4C0F-B22C-E53AFB5B8989}"/>
              </a:ext>
            </a:extLst>
          </p:cNvPr>
          <p:cNvPicPr>
            <a:picLocks noChangeAspect="1"/>
          </p:cNvPicPr>
          <p:nvPr/>
        </p:nvPicPr>
        <p:blipFill rotWithShape="1">
          <a:blip r:embed="rId2"/>
          <a:srcRect l="5362" t="2710" r="6159" b="3194"/>
          <a:stretch/>
        </p:blipFill>
        <p:spPr>
          <a:xfrm>
            <a:off x="1239732" y="1490935"/>
            <a:ext cx="2001528" cy="2961968"/>
          </a:xfrm>
          <a:prstGeom prst="rect">
            <a:avLst/>
          </a:prstGeom>
        </p:spPr>
      </p:pic>
      <p:pic>
        <p:nvPicPr>
          <p:cNvPr id="2" name="Picture 1">
            <a:extLst>
              <a:ext uri="{FF2B5EF4-FFF2-40B4-BE49-F238E27FC236}">
                <a16:creationId xmlns:a16="http://schemas.microsoft.com/office/drawing/2014/main" id="{4AD75C61-FFC7-4054-91AC-A9CF25BF415B}"/>
              </a:ext>
            </a:extLst>
          </p:cNvPr>
          <p:cNvPicPr>
            <a:picLocks noChangeAspect="1"/>
          </p:cNvPicPr>
          <p:nvPr/>
        </p:nvPicPr>
        <p:blipFill>
          <a:blip r:embed="rId3">
            <a:clrChange>
              <a:clrFrom>
                <a:srgbClr val="FFFFFF"/>
              </a:clrFrom>
              <a:clrTo>
                <a:srgbClr val="FFFFFF">
                  <a:alpha val="0"/>
                </a:srgbClr>
              </a:clrTo>
            </a:clrChange>
            <a:duotone>
              <a:schemeClr val="accent5">
                <a:shade val="45000"/>
                <a:satMod val="135000"/>
              </a:schemeClr>
              <a:prstClr val="white"/>
            </a:duotone>
          </a:blip>
          <a:stretch>
            <a:fillRect/>
          </a:stretch>
        </p:blipFill>
        <p:spPr>
          <a:xfrm>
            <a:off x="7103690" y="5004163"/>
            <a:ext cx="1277020" cy="1053738"/>
          </a:xfrm>
          <a:prstGeom prst="rect">
            <a:avLst/>
          </a:prstGeom>
        </p:spPr>
      </p:pic>
      <p:pic>
        <p:nvPicPr>
          <p:cNvPr id="3" name="Picture 2">
            <a:extLst>
              <a:ext uri="{FF2B5EF4-FFF2-40B4-BE49-F238E27FC236}">
                <a16:creationId xmlns:a16="http://schemas.microsoft.com/office/drawing/2014/main" id="{EE85E771-A60E-42C8-8FFA-9E3689E29E7F}"/>
              </a:ext>
            </a:extLst>
          </p:cNvPr>
          <p:cNvPicPr>
            <a:picLocks noChangeAspect="1"/>
          </p:cNvPicPr>
          <p:nvPr/>
        </p:nvPicPr>
        <p:blipFill>
          <a:blip r:embed="rId4">
            <a:clrChange>
              <a:clrFrom>
                <a:srgbClr val="FFFFFF"/>
              </a:clrFrom>
              <a:clrTo>
                <a:srgbClr val="FFFFFF">
                  <a:alpha val="0"/>
                </a:srgbClr>
              </a:clrTo>
            </a:clrChange>
            <a:duotone>
              <a:schemeClr val="accent5">
                <a:shade val="45000"/>
                <a:satMod val="135000"/>
              </a:schemeClr>
              <a:prstClr val="white"/>
            </a:duotone>
          </a:blip>
          <a:stretch>
            <a:fillRect/>
          </a:stretch>
        </p:blipFill>
        <p:spPr>
          <a:xfrm>
            <a:off x="7261860" y="6131924"/>
            <a:ext cx="979801" cy="580623"/>
          </a:xfrm>
          <a:prstGeom prst="rect">
            <a:avLst/>
          </a:prstGeom>
        </p:spPr>
      </p:pic>
      <p:pic>
        <p:nvPicPr>
          <p:cNvPr id="10" name="Picture 9">
            <a:extLst>
              <a:ext uri="{FF2B5EF4-FFF2-40B4-BE49-F238E27FC236}">
                <a16:creationId xmlns:a16="http://schemas.microsoft.com/office/drawing/2014/main" id="{AF3DDA16-1B83-4503-8138-44961E3E13C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25827" y="4998719"/>
            <a:ext cx="543761" cy="1795843"/>
          </a:xfrm>
          <a:prstGeom prst="rect">
            <a:avLst/>
          </a:prstGeom>
        </p:spPr>
      </p:pic>
      <p:sp>
        <p:nvSpPr>
          <p:cNvPr id="9" name="TextBox 8">
            <a:extLst>
              <a:ext uri="{FF2B5EF4-FFF2-40B4-BE49-F238E27FC236}">
                <a16:creationId xmlns:a16="http://schemas.microsoft.com/office/drawing/2014/main" id="{EA80A8CA-3F88-4A57-8B27-A17C6C79D68D}"/>
              </a:ext>
            </a:extLst>
          </p:cNvPr>
          <p:cNvSpPr txBox="1"/>
          <p:nvPr/>
        </p:nvSpPr>
        <p:spPr>
          <a:xfrm>
            <a:off x="2532212" y="5625011"/>
            <a:ext cx="2989008" cy="1169551"/>
          </a:xfrm>
          <a:prstGeom prst="rect">
            <a:avLst/>
          </a:prstGeom>
          <a:noFill/>
        </p:spPr>
        <p:txBody>
          <a:bodyPr wrap="square" rtlCol="0">
            <a:spAutoFit/>
          </a:bodyPr>
          <a:lstStyle/>
          <a:p>
            <a:r>
              <a:rPr lang="en-US" sz="1400" dirty="0">
                <a:solidFill>
                  <a:srgbClr val="FFFF00"/>
                </a:solidFill>
              </a:rPr>
              <a:t>Components:</a:t>
            </a:r>
          </a:p>
          <a:p>
            <a:pPr marL="742950" lvl="1" indent="-285750">
              <a:buFont typeface="Arial" panose="020B0604020202020204" pitchFamily="34" charset="0"/>
              <a:buChar char="•"/>
            </a:pPr>
            <a:r>
              <a:rPr lang="en-US" sz="1400" dirty="0">
                <a:solidFill>
                  <a:srgbClr val="FFFF00"/>
                </a:solidFill>
              </a:rPr>
              <a:t>3x Resistor 220 Ohm</a:t>
            </a:r>
          </a:p>
          <a:p>
            <a:pPr marL="742950" lvl="1" indent="-285750">
              <a:buFont typeface="Arial" panose="020B0604020202020204" pitchFamily="34" charset="0"/>
              <a:buChar char="•"/>
            </a:pPr>
            <a:r>
              <a:rPr lang="en-US" sz="1400" dirty="0">
                <a:solidFill>
                  <a:srgbClr val="FFFF00"/>
                </a:solidFill>
              </a:rPr>
              <a:t>1x Resistor 10K Ohm</a:t>
            </a:r>
          </a:p>
          <a:p>
            <a:pPr marL="742950" lvl="1" indent="-285750">
              <a:buFont typeface="Arial" panose="020B0604020202020204" pitchFamily="34" charset="0"/>
              <a:buChar char="•"/>
            </a:pPr>
            <a:r>
              <a:rPr lang="en-US" sz="1400" dirty="0">
                <a:solidFill>
                  <a:srgbClr val="FFFF00"/>
                </a:solidFill>
              </a:rPr>
              <a:t>1x RGB LED 5mm</a:t>
            </a:r>
          </a:p>
          <a:p>
            <a:pPr marL="742950" lvl="1" indent="-285750">
              <a:buFont typeface="Arial" panose="020B0604020202020204" pitchFamily="34" charset="0"/>
              <a:buChar char="•"/>
            </a:pPr>
            <a:r>
              <a:rPr lang="en-US" sz="1400" dirty="0">
                <a:solidFill>
                  <a:srgbClr val="FFFF00"/>
                </a:solidFill>
              </a:rPr>
              <a:t>1x Tactile Switch SPST 4pin</a:t>
            </a:r>
          </a:p>
        </p:txBody>
      </p:sp>
      <p:pic>
        <p:nvPicPr>
          <p:cNvPr id="13" name="Picture 12" descr="A circuit board&#10;&#10;Description automatically generated">
            <a:extLst>
              <a:ext uri="{FF2B5EF4-FFF2-40B4-BE49-F238E27FC236}">
                <a16:creationId xmlns:a16="http://schemas.microsoft.com/office/drawing/2014/main" id="{C9B73DEF-A693-4D5F-A054-928393CA3475}"/>
              </a:ext>
            </a:extLst>
          </p:cNvPr>
          <p:cNvPicPr>
            <a:picLocks noChangeAspect="1"/>
          </p:cNvPicPr>
          <p:nvPr/>
        </p:nvPicPr>
        <p:blipFill rotWithShape="1">
          <a:blip r:embed="rId6"/>
          <a:srcRect l="1291" t="3889" r="3539" b="34570"/>
          <a:stretch/>
        </p:blipFill>
        <p:spPr>
          <a:xfrm>
            <a:off x="3377836" y="1464306"/>
            <a:ext cx="4952262" cy="3353500"/>
          </a:xfrm>
          <a:prstGeom prst="rect">
            <a:avLst/>
          </a:prstGeom>
        </p:spPr>
      </p:pic>
    </p:spTree>
    <p:extLst>
      <p:ext uri="{BB962C8B-B14F-4D97-AF65-F5344CB8AC3E}">
        <p14:creationId xmlns:p14="http://schemas.microsoft.com/office/powerpoint/2010/main" val="174466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61642"/>
          </a:xfrm>
        </p:spPr>
        <p:txBody>
          <a:bodyPr/>
          <a:lstStyle/>
          <a:p>
            <a:pPr algn="ctr"/>
            <a:r>
              <a:rPr lang="en-US" dirty="0"/>
              <a:t>Arduino Boards</a:t>
            </a:r>
          </a:p>
        </p:txBody>
      </p:sp>
      <p:sp>
        <p:nvSpPr>
          <p:cNvPr id="3" name="Content Placeholder 2"/>
          <p:cNvSpPr>
            <a:spLocks noGrp="1"/>
          </p:cNvSpPr>
          <p:nvPr>
            <p:ph sz="half" idx="1"/>
          </p:nvPr>
        </p:nvSpPr>
        <p:spPr>
          <a:xfrm>
            <a:off x="1141410" y="2020389"/>
            <a:ext cx="4878389" cy="4406537"/>
          </a:xfrm>
        </p:spPr>
        <p:txBody>
          <a:bodyPr>
            <a:normAutofit fontScale="85000" lnSpcReduction="20000"/>
          </a:bodyPr>
          <a:lstStyle/>
          <a:p>
            <a:r>
              <a:rPr lang="en-US" dirty="0"/>
              <a:t>Arduino Uno</a:t>
            </a:r>
          </a:p>
          <a:p>
            <a:r>
              <a:rPr lang="en-US" dirty="0"/>
              <a:t>Arduino Leonardo</a:t>
            </a:r>
          </a:p>
          <a:p>
            <a:r>
              <a:rPr lang="en-US" dirty="0"/>
              <a:t>Arduino Due</a:t>
            </a:r>
          </a:p>
          <a:p>
            <a:r>
              <a:rPr lang="en-US" dirty="0"/>
              <a:t>Arduino Yun</a:t>
            </a:r>
          </a:p>
          <a:p>
            <a:r>
              <a:rPr lang="en-US" dirty="0"/>
              <a:t>Arduino Tre</a:t>
            </a:r>
          </a:p>
          <a:p>
            <a:r>
              <a:rPr lang="en-US" dirty="0"/>
              <a:t>Arduino Micro</a:t>
            </a:r>
          </a:p>
          <a:p>
            <a:r>
              <a:rPr lang="en-US" dirty="0"/>
              <a:t>Arduino Robot</a:t>
            </a:r>
          </a:p>
          <a:p>
            <a:r>
              <a:rPr lang="en-US" dirty="0"/>
              <a:t>Arduino Esplora</a:t>
            </a:r>
          </a:p>
          <a:p>
            <a:r>
              <a:rPr lang="en-US" dirty="0"/>
              <a:t>Arduino Mega ADK</a:t>
            </a:r>
          </a:p>
          <a:p>
            <a:r>
              <a:rPr lang="en-US" dirty="0"/>
              <a:t>Arduino Ethernet</a:t>
            </a:r>
          </a:p>
        </p:txBody>
      </p:sp>
      <p:sp>
        <p:nvSpPr>
          <p:cNvPr id="4" name="Content Placeholder 3"/>
          <p:cNvSpPr>
            <a:spLocks noGrp="1"/>
          </p:cNvSpPr>
          <p:nvPr>
            <p:ph sz="half" idx="2"/>
          </p:nvPr>
        </p:nvSpPr>
        <p:spPr>
          <a:xfrm>
            <a:off x="6172200" y="2020389"/>
            <a:ext cx="4875211" cy="4406537"/>
          </a:xfrm>
        </p:spPr>
        <p:txBody>
          <a:bodyPr>
            <a:normAutofit fontScale="85000" lnSpcReduction="20000"/>
          </a:bodyPr>
          <a:lstStyle/>
          <a:p>
            <a:r>
              <a:rPr lang="en-US" dirty="0"/>
              <a:t>Arduino Mega 2560</a:t>
            </a:r>
          </a:p>
          <a:p>
            <a:r>
              <a:rPr lang="en-US" dirty="0"/>
              <a:t>Arduino Mini</a:t>
            </a:r>
          </a:p>
          <a:p>
            <a:r>
              <a:rPr lang="en-US" dirty="0"/>
              <a:t>LilyPad Arduino USB</a:t>
            </a:r>
          </a:p>
          <a:p>
            <a:r>
              <a:rPr lang="en-US" dirty="0"/>
              <a:t>LilyPad Arduino Simple</a:t>
            </a:r>
          </a:p>
          <a:p>
            <a:r>
              <a:rPr lang="en-US" dirty="0"/>
              <a:t>LilyPad Arduino SimpleSnap</a:t>
            </a:r>
          </a:p>
          <a:p>
            <a:r>
              <a:rPr lang="en-US" dirty="0"/>
              <a:t>LilyPad Arduino</a:t>
            </a:r>
          </a:p>
          <a:p>
            <a:r>
              <a:rPr lang="en-US" dirty="0"/>
              <a:t>Arduino Nano</a:t>
            </a:r>
          </a:p>
          <a:p>
            <a:r>
              <a:rPr lang="en-US" dirty="0"/>
              <a:t>Arduino Pro Mini</a:t>
            </a:r>
          </a:p>
          <a:p>
            <a:r>
              <a:rPr lang="en-US" dirty="0"/>
              <a:t>Arduino Pro</a:t>
            </a:r>
          </a:p>
          <a:p>
            <a:r>
              <a:rPr lang="en-US" dirty="0"/>
              <a:t>Arduino Fio</a:t>
            </a:r>
          </a:p>
        </p:txBody>
      </p:sp>
      <p:sp>
        <p:nvSpPr>
          <p:cNvPr id="6" name="Content Placeholder 2"/>
          <p:cNvSpPr txBox="1">
            <a:spLocks/>
          </p:cNvSpPr>
          <p:nvPr/>
        </p:nvSpPr>
        <p:spPr>
          <a:xfrm>
            <a:off x="1219201" y="1214846"/>
            <a:ext cx="9828210" cy="70103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t>Arduino boards come in many shapes and sizes to fit a wide variety of applications.  </a:t>
            </a:r>
            <a:br>
              <a:rPr lang="en-US" dirty="0"/>
            </a:br>
            <a:r>
              <a:rPr lang="en-US" dirty="0"/>
              <a:t>Here is a list of just some of the Arduino boards available.</a:t>
            </a:r>
          </a:p>
        </p:txBody>
      </p:sp>
    </p:spTree>
    <p:extLst>
      <p:ext uri="{BB962C8B-B14F-4D97-AF65-F5344CB8AC3E}">
        <p14:creationId xmlns:p14="http://schemas.microsoft.com/office/powerpoint/2010/main" val="2401222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fontScale="90000"/>
          </a:bodyPr>
          <a:lstStyle/>
          <a:p>
            <a:pPr algn="ctr"/>
            <a:r>
              <a:rPr lang="en-US" dirty="0"/>
              <a:t>RGB LED and Tactile Switch on Arduino Nano</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5770822" cy="1798605"/>
          </a:xfrm>
        </p:spPr>
        <p:txBody>
          <a:bodyPr>
            <a:normAutofit fontScale="77500" lnSpcReduction="20000"/>
          </a:bodyPr>
          <a:lstStyle/>
          <a:p>
            <a:pPr marL="0" indent="0">
              <a:buNone/>
            </a:pPr>
            <a:r>
              <a:rPr lang="en-US" dirty="0">
                <a:highlight>
                  <a:srgbClr val="000080"/>
                </a:highlight>
              </a:rPr>
              <a:t>RGB LED Cycle Code</a:t>
            </a:r>
          </a:p>
          <a:p>
            <a:pPr marL="0" indent="0">
              <a:buNone/>
            </a:pPr>
            <a:r>
              <a:rPr lang="en-US" dirty="0"/>
              <a:t>Using an array of RGB color values we will cycle through the array of colors on the LED.</a:t>
            </a:r>
          </a:p>
          <a:p>
            <a:pPr marL="0" indent="0">
              <a:buNone/>
            </a:pPr>
            <a:r>
              <a:rPr lang="en-US" dirty="0"/>
              <a:t>Open the </a:t>
            </a:r>
            <a:r>
              <a:rPr lang="en-US" b="1" dirty="0">
                <a:solidFill>
                  <a:schemeClr val="bg2">
                    <a:lumMod val="60000"/>
                    <a:lumOff val="40000"/>
                  </a:schemeClr>
                </a:solidFill>
              </a:rPr>
              <a:t>serial monitor </a:t>
            </a:r>
            <a:r>
              <a:rPr lang="en-US" dirty="0"/>
              <a:t>with a rate of </a:t>
            </a:r>
            <a:r>
              <a:rPr lang="en-US" b="1" dirty="0">
                <a:solidFill>
                  <a:schemeClr val="bg2">
                    <a:lumMod val="60000"/>
                    <a:lumOff val="40000"/>
                  </a:schemeClr>
                </a:solidFill>
              </a:rPr>
              <a:t>38400 baud</a:t>
            </a:r>
            <a:r>
              <a:rPr lang="en-US" dirty="0"/>
              <a:t> to see the LED values being set.</a:t>
            </a:r>
            <a:endParaRPr lang="en-US" sz="1800" dirty="0"/>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HHV2020_02</a:t>
            </a:r>
          </a:p>
        </p:txBody>
      </p:sp>
      <p:sp>
        <p:nvSpPr>
          <p:cNvPr id="3" name="TextBox 2">
            <a:extLst>
              <a:ext uri="{FF2B5EF4-FFF2-40B4-BE49-F238E27FC236}">
                <a16:creationId xmlns:a16="http://schemas.microsoft.com/office/drawing/2014/main" id="{4DF8DF97-6215-487C-AE25-CA7AF1127CFF}"/>
              </a:ext>
            </a:extLst>
          </p:cNvPr>
          <p:cNvSpPr txBox="1"/>
          <p:nvPr/>
        </p:nvSpPr>
        <p:spPr>
          <a:xfrm>
            <a:off x="1750934" y="3123211"/>
            <a:ext cx="5040070" cy="2970044"/>
          </a:xfrm>
          <a:prstGeom prst="rect">
            <a:avLst/>
          </a:prstGeom>
          <a:solidFill>
            <a:schemeClr val="bg1">
              <a:lumMod val="75000"/>
              <a:lumOff val="25000"/>
            </a:schemeClr>
          </a:solidFill>
        </p:spPr>
        <p:txBody>
          <a:bodyPr wrap="square" rtlCol="0">
            <a:spAutoFit/>
          </a:bodyPr>
          <a:lstStyle/>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Arduino Nano RGB LED Cycle</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Cycle between predefined RGB color values</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Written by @alt_bier</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 */</a:t>
            </a:r>
          </a:p>
          <a:p>
            <a:pPr>
              <a:lnSpc>
                <a:spcPts val="800"/>
              </a:lnSpc>
            </a:pPr>
            <a:endParaRPr lang="en-US" sz="800" dirty="0">
              <a:solidFill>
                <a:srgbClr val="92D050"/>
              </a:solidFill>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Define Pins</a:t>
            </a:r>
          </a:p>
          <a:p>
            <a:pPr>
              <a:lnSpc>
                <a:spcPts val="800"/>
              </a:lnSpc>
            </a:pPr>
            <a:r>
              <a:rPr lang="en-US" sz="800" dirty="0">
                <a:solidFill>
                  <a:srgbClr val="FFC000"/>
                </a:solidFill>
                <a:latin typeface="Courier New" panose="02070309020205020404" pitchFamily="49" charset="0"/>
                <a:cs typeface="Courier New" panose="02070309020205020404" pitchFamily="49" charset="0"/>
              </a:rPr>
              <a:t>#define LED2_RED 4</a:t>
            </a:r>
          </a:p>
          <a:p>
            <a:pPr>
              <a:lnSpc>
                <a:spcPts val="800"/>
              </a:lnSpc>
            </a:pPr>
            <a:r>
              <a:rPr lang="en-US" sz="800" dirty="0">
                <a:solidFill>
                  <a:srgbClr val="FFC000"/>
                </a:solidFill>
                <a:latin typeface="Courier New" panose="02070309020205020404" pitchFamily="49" charset="0"/>
                <a:cs typeface="Courier New" panose="02070309020205020404" pitchFamily="49" charset="0"/>
              </a:rPr>
              <a:t>#define LED2_GREEN 6</a:t>
            </a:r>
          </a:p>
          <a:p>
            <a:pPr>
              <a:lnSpc>
                <a:spcPts val="800"/>
              </a:lnSpc>
            </a:pPr>
            <a:r>
              <a:rPr lang="en-US" sz="800" dirty="0">
                <a:solidFill>
                  <a:srgbClr val="FFC000"/>
                </a:solidFill>
                <a:latin typeface="Courier New" panose="02070309020205020404" pitchFamily="49" charset="0"/>
                <a:cs typeface="Courier New" panose="02070309020205020404" pitchFamily="49" charset="0"/>
              </a:rPr>
              <a:t>#define LED2_BLUE 7</a:t>
            </a:r>
          </a:p>
          <a:p>
            <a:pPr>
              <a:lnSpc>
                <a:spcPts val="800"/>
              </a:lnSpc>
            </a:pPr>
            <a:endParaRPr lang="en-US" sz="800" dirty="0">
              <a:solidFill>
                <a:srgbClr val="92D050"/>
              </a:solidFill>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Define Variables</a:t>
            </a:r>
          </a:p>
          <a:p>
            <a:pPr>
              <a:lnSpc>
                <a:spcPts val="800"/>
              </a:lnSpc>
            </a:pP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c</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solidFill>
                <a:srgbClr val="92D050"/>
              </a:solidFill>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void setup()</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Initialize LED Pins As Output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pinMode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LED2_RED</a:t>
            </a:r>
            <a:r>
              <a:rPr lang="en-US" sz="800" dirty="0">
                <a:latin typeface="Courier New" panose="02070309020205020404" pitchFamily="49" charset="0"/>
                <a:cs typeface="Courier New" panose="02070309020205020404" pitchFamily="49" charset="0"/>
              </a:rPr>
              <a:t>, OUTPUT);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pinMode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LED2_GREEN</a:t>
            </a:r>
            <a:r>
              <a:rPr lang="en-US" sz="800" dirty="0">
                <a:latin typeface="Courier New" panose="02070309020205020404" pitchFamily="49" charset="0"/>
                <a:cs typeface="Courier New" panose="02070309020205020404" pitchFamily="49" charset="0"/>
              </a:rPr>
              <a:t>, OUTPUT);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pinMode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LED2_BLUE</a:t>
            </a:r>
            <a:r>
              <a:rPr lang="en-US" sz="800" dirty="0">
                <a:latin typeface="Courier New" panose="02070309020205020404" pitchFamily="49" charset="0"/>
                <a:cs typeface="Courier New" panose="02070309020205020404" pitchFamily="49" charset="0"/>
              </a:rPr>
              <a:t>, OUTPUT);</a:t>
            </a:r>
          </a:p>
          <a:p>
            <a:pPr>
              <a:lnSpc>
                <a:spcPts val="800"/>
              </a:lnSpc>
            </a:pPr>
            <a:endParaRPr lang="en-US" sz="800" dirty="0">
              <a:solidFill>
                <a:srgbClr val="92D050"/>
              </a:solidFill>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Set up serial output to console (baud)</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Serial.begin</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38400</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endParaRPr lang="en-US" sz="800" dirty="0">
              <a:solidFill>
                <a:srgbClr val="92D050"/>
              </a:solidFill>
              <a:latin typeface="Courier New" panose="02070309020205020404" pitchFamily="49" charset="0"/>
              <a:cs typeface="Courier New" panose="02070309020205020404" pitchFamily="49" charset="0"/>
            </a:endParaRPr>
          </a:p>
        </p:txBody>
      </p:sp>
      <p:sp>
        <p:nvSpPr>
          <p:cNvPr id="2" name="TextBox 1">
            <a:extLst>
              <a:ext uri="{FF2B5EF4-FFF2-40B4-BE49-F238E27FC236}">
                <a16:creationId xmlns:a16="http://schemas.microsoft.com/office/drawing/2014/main" id="{199060CD-99EA-49F1-A2EA-8C861EABE765}"/>
              </a:ext>
            </a:extLst>
          </p:cNvPr>
          <p:cNvSpPr txBox="1"/>
          <p:nvPr/>
        </p:nvSpPr>
        <p:spPr>
          <a:xfrm>
            <a:off x="6912232" y="1341643"/>
            <a:ext cx="5040070" cy="4714111"/>
          </a:xfrm>
          <a:prstGeom prst="rect">
            <a:avLst/>
          </a:prstGeom>
          <a:solidFill>
            <a:schemeClr val="bg1">
              <a:lumMod val="75000"/>
              <a:lumOff val="25000"/>
            </a:schemeClr>
          </a:solidFill>
        </p:spPr>
        <p:txBody>
          <a:bodyPr wrap="square" rtlCol="0">
            <a:spAutoFit/>
          </a:bodyPr>
          <a:lstStyle/>
          <a:p>
            <a:pPr>
              <a:lnSpc>
                <a:spcPts val="800"/>
              </a:lnSpc>
            </a:pPr>
            <a:r>
              <a:rPr lang="en-US" sz="800" dirty="0">
                <a:solidFill>
                  <a:srgbClr val="92D050"/>
                </a:solidFill>
                <a:latin typeface="Courier New" panose="02070309020205020404" pitchFamily="49" charset="0"/>
                <a:cs typeface="Courier New" panose="02070309020205020404" pitchFamily="49" charset="0"/>
              </a:rPr>
              <a:t>// Main Loop</a:t>
            </a:r>
          </a:p>
          <a:p>
            <a:pPr>
              <a:lnSpc>
                <a:spcPts val="800"/>
              </a:lnSpc>
            </a:pPr>
            <a:r>
              <a:rPr lang="en-US" sz="800" dirty="0">
                <a:latin typeface="Courier New" panose="02070309020205020404" pitchFamily="49" charset="0"/>
                <a:cs typeface="Courier New" panose="02070309020205020404" pitchFamily="49" charset="0"/>
              </a:rPr>
              <a:t>void loop()</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Set Delay for each transition of main loop [in ms]</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DelayTime</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100</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solidFill>
                <a:srgbClr val="92D050"/>
              </a:solidFill>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Color Settings in R,G,B Binary Values</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0     1   2      3     4    5    6</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White Red Yellow Green Cyan Blue Magenta</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Color</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7</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3</a:t>
            </a:r>
            <a:r>
              <a:rPr lang="en-US" sz="800" dirty="0">
                <a:latin typeface="Courier New" panose="02070309020205020404" pitchFamily="49" charset="0"/>
                <a:cs typeface="Courier New" panose="02070309020205020404" pitchFamily="49" charset="0"/>
              </a:rPr>
              <a:t>] = {</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p>
          <a:p>
            <a:pPr>
              <a:lnSpc>
                <a:spcPts val="800"/>
              </a:lnSpc>
            </a:pPr>
            <a:endParaRPr lang="en-US" sz="800" dirty="0">
              <a:solidFill>
                <a:srgbClr val="92D050"/>
              </a:solidFill>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LED Pin Array</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LED</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3</a:t>
            </a:r>
            <a:r>
              <a:rPr lang="en-US" sz="800" dirty="0">
                <a:latin typeface="Courier New" panose="02070309020205020404" pitchFamily="49" charset="0"/>
                <a:cs typeface="Courier New" panose="02070309020205020404" pitchFamily="49" charset="0"/>
              </a:rPr>
              <a:t>] = {</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LED2_RED</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LED2_GREEN</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LED2_BLUE</a:t>
            </a:r>
          </a:p>
          <a:p>
            <a:pPr>
              <a:lnSpc>
                <a:spcPts val="800"/>
              </a:lnSpc>
            </a:pPr>
            <a:r>
              <a:rPr lang="en-US" sz="800" dirty="0">
                <a:latin typeface="Courier New" panose="02070309020205020404" pitchFamily="49" charset="0"/>
                <a:cs typeface="Courier New" panose="02070309020205020404" pitchFamily="49" charset="0"/>
              </a:rPr>
              <a:t>  };</a:t>
            </a:r>
          </a:p>
          <a:p>
            <a:pPr>
              <a:lnSpc>
                <a:spcPts val="800"/>
              </a:lnSpc>
            </a:pPr>
            <a:endParaRPr lang="en-US" sz="800" dirty="0">
              <a:solidFill>
                <a:srgbClr val="92D050"/>
              </a:solidFill>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Print to the serial console the current color selection for troubleshooting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C=");</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c</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for</a:t>
            </a:r>
            <a:r>
              <a:rPr lang="en-US" sz="800" dirty="0">
                <a:latin typeface="Courier New" panose="02070309020205020404" pitchFamily="49" charset="0"/>
                <a:cs typeface="Courier New" panose="02070309020205020404" pitchFamily="49" charset="0"/>
              </a:rPr>
              <a:t> (int i =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i &lt; </a:t>
            </a:r>
            <a:r>
              <a:rPr lang="en-US" sz="800" dirty="0">
                <a:solidFill>
                  <a:srgbClr val="FFC000"/>
                </a:solidFill>
                <a:latin typeface="Courier New" panose="02070309020205020404" pitchFamily="49" charset="0"/>
                <a:cs typeface="Courier New" panose="02070309020205020404" pitchFamily="49" charset="0"/>
              </a:rPr>
              <a:t>3</a:t>
            </a:r>
            <a:r>
              <a:rPr lang="en-US" sz="800" dirty="0">
                <a:latin typeface="Courier New" panose="02070309020205020404" pitchFamily="49" charset="0"/>
                <a:cs typeface="Courier New" panose="02070309020205020404" pitchFamily="49" charset="0"/>
              </a:rPr>
              <a:t>; i++) {         </a:t>
            </a:r>
            <a:r>
              <a:rPr lang="en-US" sz="800" dirty="0">
                <a:solidFill>
                  <a:srgbClr val="92D050"/>
                </a:solidFill>
                <a:latin typeface="Courier New" panose="02070309020205020404" pitchFamily="49" charset="0"/>
                <a:cs typeface="Courier New" panose="02070309020205020404" pitchFamily="49" charset="0"/>
              </a:rPr>
              <a:t>// Loop Through Each Color (MAX = 3 RGB)</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Send the digital value (1 or 0) to the LED PIN</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digitalWrite</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LED</a:t>
            </a:r>
            <a:r>
              <a:rPr lang="en-US" sz="800" dirty="0">
                <a:latin typeface="Courier New" panose="02070309020205020404" pitchFamily="49" charset="0"/>
                <a:cs typeface="Courier New" panose="02070309020205020404" pitchFamily="49" charset="0"/>
              </a:rPr>
              <a:t>[i], </a:t>
            </a:r>
            <a:r>
              <a:rPr lang="en-US" sz="800" dirty="0">
                <a:solidFill>
                  <a:srgbClr val="FFFF00"/>
                </a:solidFill>
                <a:latin typeface="Courier New" panose="02070309020205020404" pitchFamily="49" charset="0"/>
                <a:cs typeface="Courier New" panose="02070309020205020404" pitchFamily="49" charset="0"/>
              </a:rPr>
              <a:t>Color</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c</a:t>
            </a:r>
            <a:r>
              <a:rPr lang="en-US" sz="800" dirty="0">
                <a:latin typeface="Courier New" panose="02070309020205020404" pitchFamily="49" charset="0"/>
                <a:cs typeface="Courier New" panose="02070309020205020404" pitchFamily="49" charset="0"/>
              </a:rPr>
              <a:t>][i]);</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Print to the serial console the pin and value sent for troubleshooting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PIN=");</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LED</a:t>
            </a:r>
            <a:r>
              <a:rPr lang="en-US" sz="800" dirty="0">
                <a:latin typeface="Courier New" panose="02070309020205020404" pitchFamily="49" charset="0"/>
                <a:cs typeface="Courier New" panose="02070309020205020404" pitchFamily="49" charset="0"/>
              </a:rPr>
              <a:t>[i]);</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VALUE=");</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Color</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c</a:t>
            </a:r>
            <a:r>
              <a:rPr lang="en-US" sz="800" dirty="0">
                <a:latin typeface="Courier New" panose="02070309020205020404" pitchFamily="49" charset="0"/>
                <a:cs typeface="Courier New" panose="02070309020205020404" pitchFamily="49" charset="0"/>
              </a:rPr>
              <a:t>][i]);</a:t>
            </a:r>
          </a:p>
          <a:p>
            <a:pPr>
              <a:lnSpc>
                <a:spcPts val="800"/>
              </a:lnSpc>
            </a:pPr>
            <a:r>
              <a:rPr lang="en-US" sz="800" dirty="0">
                <a:latin typeface="Courier New" panose="02070309020205020404" pitchFamily="49" charset="0"/>
                <a:cs typeface="Courier New" panose="02070309020205020404" pitchFamily="49" charset="0"/>
              </a:rPr>
              <a:t>  }</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Increment the Current Color</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c</a:t>
            </a:r>
            <a:r>
              <a:rPr lang="en-US" sz="800" dirty="0">
                <a:latin typeface="Courier New" panose="02070309020205020404" pitchFamily="49" charset="0"/>
                <a:cs typeface="Courier New" panose="02070309020205020404" pitchFamily="49" charset="0"/>
              </a:rPr>
              <a:t> = </a:t>
            </a:r>
            <a:r>
              <a:rPr lang="en-US" sz="800" dirty="0">
                <a:solidFill>
                  <a:srgbClr val="FFFF00"/>
                </a:solidFill>
                <a:latin typeface="Courier New" panose="02070309020205020404" pitchFamily="49" charset="0"/>
                <a:cs typeface="Courier New" panose="02070309020205020404" pitchFamily="49" charset="0"/>
              </a:rPr>
              <a:t>c</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if</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c</a:t>
            </a:r>
            <a:r>
              <a:rPr lang="en-US" sz="800" dirty="0">
                <a:latin typeface="Courier New" panose="02070309020205020404" pitchFamily="49" charset="0"/>
                <a:cs typeface="Courier New" panose="02070309020205020404" pitchFamily="49" charset="0"/>
              </a:rPr>
              <a:t> &gt; </a:t>
            </a:r>
            <a:r>
              <a:rPr lang="en-US" sz="800" dirty="0">
                <a:solidFill>
                  <a:srgbClr val="FFC000"/>
                </a:solidFill>
                <a:latin typeface="Courier New" panose="02070309020205020404" pitchFamily="49" charset="0"/>
                <a:cs typeface="Courier New" panose="02070309020205020404" pitchFamily="49" charset="0"/>
              </a:rPr>
              <a:t>6</a:t>
            </a:r>
            <a:r>
              <a:rPr lang="en-US" sz="800" dirty="0">
                <a:latin typeface="Courier New" panose="02070309020205020404" pitchFamily="49" charset="0"/>
                <a:cs typeface="Courier New" panose="02070309020205020404" pitchFamily="49" charset="0"/>
              </a:rPr>
              <a:t>) {</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c</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Print a new line to the serial console</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Serial.println</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Pause the loop keeping the LED lit with current values before resuming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delay</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DelayTime</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a:t>
            </a:r>
          </a:p>
        </p:txBody>
      </p:sp>
      <p:sp>
        <p:nvSpPr>
          <p:cNvPr id="7" name="Rectangle 6">
            <a:extLst>
              <a:ext uri="{FF2B5EF4-FFF2-40B4-BE49-F238E27FC236}">
                <a16:creationId xmlns:a16="http://schemas.microsoft.com/office/drawing/2014/main" id="{624BB54F-0C71-4691-8E1A-B55D305A503D}"/>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spTree>
    <p:extLst>
      <p:ext uri="{BB962C8B-B14F-4D97-AF65-F5344CB8AC3E}">
        <p14:creationId xmlns:p14="http://schemas.microsoft.com/office/powerpoint/2010/main" val="1257218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621016"/>
          </a:xfrm>
        </p:spPr>
        <p:txBody>
          <a:bodyPr>
            <a:normAutofit fontScale="90000"/>
          </a:bodyPr>
          <a:lstStyle/>
          <a:p>
            <a:pPr algn="ctr"/>
            <a:r>
              <a:rPr lang="en-US" dirty="0"/>
              <a:t>RGB LED and Tactile Switch on Arduino Nano</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5770822" cy="2144265"/>
          </a:xfrm>
        </p:spPr>
        <p:txBody>
          <a:bodyPr>
            <a:normAutofit fontScale="77500" lnSpcReduction="20000"/>
          </a:bodyPr>
          <a:lstStyle/>
          <a:p>
            <a:pPr marL="0" indent="0">
              <a:buNone/>
            </a:pPr>
            <a:r>
              <a:rPr lang="en-US" dirty="0">
                <a:highlight>
                  <a:srgbClr val="000080"/>
                </a:highlight>
              </a:rPr>
              <a:t>RGB LED with Tactile Switch Code</a:t>
            </a:r>
          </a:p>
          <a:p>
            <a:pPr marL="0" indent="0">
              <a:buNone/>
            </a:pPr>
            <a:r>
              <a:rPr lang="en-US" dirty="0"/>
              <a:t>Using an array of RGB color values and a tactile switch we will cycle through the array of colors on the LED one at a time when the switch is pushed.</a:t>
            </a:r>
          </a:p>
          <a:p>
            <a:pPr marL="0" indent="0">
              <a:buNone/>
            </a:pPr>
            <a:r>
              <a:rPr lang="en-US" dirty="0"/>
              <a:t>Open the </a:t>
            </a:r>
            <a:r>
              <a:rPr lang="en-US" b="1" dirty="0">
                <a:solidFill>
                  <a:schemeClr val="bg2">
                    <a:lumMod val="60000"/>
                    <a:lumOff val="40000"/>
                  </a:schemeClr>
                </a:solidFill>
              </a:rPr>
              <a:t>serial monitor </a:t>
            </a:r>
            <a:r>
              <a:rPr lang="en-US" dirty="0"/>
              <a:t>with a rate of </a:t>
            </a:r>
            <a:r>
              <a:rPr lang="en-US" b="1" dirty="0">
                <a:solidFill>
                  <a:schemeClr val="bg2">
                    <a:lumMod val="60000"/>
                    <a:lumOff val="40000"/>
                  </a:schemeClr>
                </a:solidFill>
              </a:rPr>
              <a:t>38400 baud</a:t>
            </a:r>
            <a:r>
              <a:rPr lang="en-US" dirty="0"/>
              <a:t> to see the LED values being set.</a:t>
            </a:r>
            <a:endParaRPr lang="en-US" sz="1800" dirty="0"/>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HHV2020_02</a:t>
            </a:r>
          </a:p>
        </p:txBody>
      </p:sp>
      <p:sp>
        <p:nvSpPr>
          <p:cNvPr id="3" name="TextBox 2">
            <a:extLst>
              <a:ext uri="{FF2B5EF4-FFF2-40B4-BE49-F238E27FC236}">
                <a16:creationId xmlns:a16="http://schemas.microsoft.com/office/drawing/2014/main" id="{4DF8DF97-6215-487C-AE25-CA7AF1127CFF}"/>
              </a:ext>
            </a:extLst>
          </p:cNvPr>
          <p:cNvSpPr txBox="1"/>
          <p:nvPr/>
        </p:nvSpPr>
        <p:spPr>
          <a:xfrm>
            <a:off x="1750934" y="3123211"/>
            <a:ext cx="5040070" cy="3380413"/>
          </a:xfrm>
          <a:prstGeom prst="rect">
            <a:avLst/>
          </a:prstGeom>
          <a:solidFill>
            <a:schemeClr val="bg1">
              <a:lumMod val="75000"/>
              <a:lumOff val="25000"/>
            </a:schemeClr>
          </a:solidFill>
        </p:spPr>
        <p:txBody>
          <a:bodyPr wrap="square" rtlCol="0">
            <a:spAutoFit/>
          </a:bodyPr>
          <a:lstStyle/>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Arduino Nano RGB LED with Tactile Switch</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Control a Red Green Blue Common Cathode LED using a Tactile Switch</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Cycle between predefined RGB color settings by pressing the Tactile Switch</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Written by @alt_bier</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 */</a:t>
            </a:r>
          </a:p>
          <a:p>
            <a:pPr>
              <a:lnSpc>
                <a:spcPts val="800"/>
              </a:lnSpc>
            </a:pPr>
            <a:endParaRPr lang="en-US" sz="800" dirty="0">
              <a:solidFill>
                <a:srgbClr val="92D050"/>
              </a:solidFill>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Define Pins</a:t>
            </a:r>
          </a:p>
          <a:p>
            <a:pPr>
              <a:lnSpc>
                <a:spcPts val="800"/>
              </a:lnSpc>
            </a:pPr>
            <a:r>
              <a:rPr lang="en-US" sz="800" dirty="0">
                <a:solidFill>
                  <a:srgbClr val="FFC000"/>
                </a:solidFill>
                <a:latin typeface="Courier New" panose="02070309020205020404" pitchFamily="49" charset="0"/>
                <a:cs typeface="Courier New" panose="02070309020205020404" pitchFamily="49" charset="0"/>
              </a:rPr>
              <a:t>#define LED2_RED 4</a:t>
            </a:r>
          </a:p>
          <a:p>
            <a:pPr>
              <a:lnSpc>
                <a:spcPts val="800"/>
              </a:lnSpc>
            </a:pPr>
            <a:r>
              <a:rPr lang="en-US" sz="800" dirty="0">
                <a:solidFill>
                  <a:srgbClr val="FFC000"/>
                </a:solidFill>
                <a:latin typeface="Courier New" panose="02070309020205020404" pitchFamily="49" charset="0"/>
                <a:cs typeface="Courier New" panose="02070309020205020404" pitchFamily="49" charset="0"/>
              </a:rPr>
              <a:t>#define LED2_GREEN 6</a:t>
            </a:r>
          </a:p>
          <a:p>
            <a:pPr>
              <a:lnSpc>
                <a:spcPts val="800"/>
              </a:lnSpc>
            </a:pPr>
            <a:r>
              <a:rPr lang="en-US" sz="800" dirty="0">
                <a:solidFill>
                  <a:srgbClr val="FFC000"/>
                </a:solidFill>
                <a:latin typeface="Courier New" panose="02070309020205020404" pitchFamily="49" charset="0"/>
                <a:cs typeface="Courier New" panose="02070309020205020404" pitchFamily="49" charset="0"/>
              </a:rPr>
              <a:t>#define LED2_BLUE 7</a:t>
            </a:r>
          </a:p>
          <a:p>
            <a:pPr>
              <a:lnSpc>
                <a:spcPts val="800"/>
              </a:lnSpc>
            </a:pPr>
            <a:r>
              <a:rPr lang="en-US" sz="800" dirty="0">
                <a:solidFill>
                  <a:srgbClr val="FFC000"/>
                </a:solidFill>
                <a:latin typeface="Courier New" panose="02070309020205020404" pitchFamily="49" charset="0"/>
                <a:cs typeface="Courier New" panose="02070309020205020404" pitchFamily="49" charset="0"/>
              </a:rPr>
              <a:t>#define SW1 13</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Define Variables</a:t>
            </a:r>
          </a:p>
          <a:p>
            <a:pPr>
              <a:lnSpc>
                <a:spcPts val="800"/>
              </a:lnSpc>
            </a:pP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c</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a:t>
            </a:r>
          </a:p>
          <a:p>
            <a:pPr>
              <a:lnSpc>
                <a:spcPts val="800"/>
              </a:lnSpc>
            </a:pP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SW1State</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void setup()</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Initialize LED Pins As Output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pinMode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LED2_RED</a:t>
            </a:r>
            <a:r>
              <a:rPr lang="en-US" sz="800" dirty="0">
                <a:latin typeface="Courier New" panose="02070309020205020404" pitchFamily="49" charset="0"/>
                <a:cs typeface="Courier New" panose="02070309020205020404" pitchFamily="49" charset="0"/>
              </a:rPr>
              <a:t>, OUTPUT);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pinMode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LED2_GREEN</a:t>
            </a:r>
            <a:r>
              <a:rPr lang="en-US" sz="800" dirty="0">
                <a:latin typeface="Courier New" panose="02070309020205020404" pitchFamily="49" charset="0"/>
                <a:cs typeface="Courier New" panose="02070309020205020404" pitchFamily="49" charset="0"/>
              </a:rPr>
              <a:t>, OUTPUT);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pinMode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LED2_BLUE</a:t>
            </a:r>
            <a:r>
              <a:rPr lang="en-US" sz="800" dirty="0">
                <a:latin typeface="Courier New" panose="02070309020205020404" pitchFamily="49" charset="0"/>
                <a:cs typeface="Courier New" panose="02070309020205020404" pitchFamily="49" charset="0"/>
              </a:rPr>
              <a:t>, OUTPUT);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Initialize Tactile Switch Pin As Input: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pinMode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SW1</a:t>
            </a:r>
            <a:r>
              <a:rPr lang="en-US" sz="800" dirty="0">
                <a:latin typeface="Courier New" panose="02070309020205020404" pitchFamily="49" charset="0"/>
                <a:cs typeface="Courier New" panose="02070309020205020404" pitchFamily="49" charset="0"/>
              </a:rPr>
              <a:t>, INPUT);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Set up serial output to console (baud)</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Serial.begin</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38400</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a:t>
            </a:r>
          </a:p>
        </p:txBody>
      </p:sp>
      <p:sp>
        <p:nvSpPr>
          <p:cNvPr id="2" name="TextBox 1">
            <a:extLst>
              <a:ext uri="{FF2B5EF4-FFF2-40B4-BE49-F238E27FC236}">
                <a16:creationId xmlns:a16="http://schemas.microsoft.com/office/drawing/2014/main" id="{199060CD-99EA-49F1-A2EA-8C861EABE765}"/>
              </a:ext>
            </a:extLst>
          </p:cNvPr>
          <p:cNvSpPr txBox="1"/>
          <p:nvPr/>
        </p:nvSpPr>
        <p:spPr>
          <a:xfrm>
            <a:off x="6912232" y="660999"/>
            <a:ext cx="5040070" cy="5842625"/>
          </a:xfrm>
          <a:prstGeom prst="rect">
            <a:avLst/>
          </a:prstGeom>
          <a:solidFill>
            <a:schemeClr val="bg1">
              <a:lumMod val="75000"/>
              <a:lumOff val="25000"/>
            </a:schemeClr>
          </a:solidFill>
        </p:spPr>
        <p:txBody>
          <a:bodyPr wrap="square" rtlCol="0">
            <a:spAutoFit/>
          </a:bodyPr>
          <a:lstStyle/>
          <a:p>
            <a:pPr>
              <a:lnSpc>
                <a:spcPts val="800"/>
              </a:lnSpc>
            </a:pPr>
            <a:r>
              <a:rPr lang="en-US" sz="800" dirty="0">
                <a:solidFill>
                  <a:srgbClr val="92D050"/>
                </a:solidFill>
                <a:latin typeface="Courier New" panose="02070309020205020404" pitchFamily="49" charset="0"/>
                <a:cs typeface="Courier New" panose="02070309020205020404" pitchFamily="49" charset="0"/>
              </a:rPr>
              <a:t>// Main Loop</a:t>
            </a:r>
          </a:p>
          <a:p>
            <a:pPr>
              <a:lnSpc>
                <a:spcPts val="800"/>
              </a:lnSpc>
            </a:pPr>
            <a:r>
              <a:rPr lang="en-US" sz="800" dirty="0">
                <a:latin typeface="Courier New" panose="02070309020205020404" pitchFamily="49" charset="0"/>
                <a:cs typeface="Courier New" panose="02070309020205020404" pitchFamily="49" charset="0"/>
              </a:rPr>
              <a:t>void loop()</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Set Delay for each transition of main loop [in ms]</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DelayTime</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100</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Color Settings in R,G,B Binary Values</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0     1   2      3     4    5    6</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White Red Yellow Green Cyan Blue Magenta</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Color</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7</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3</a:t>
            </a:r>
            <a:r>
              <a:rPr lang="en-US" sz="800" dirty="0">
                <a:latin typeface="Courier New" panose="02070309020205020404" pitchFamily="49" charset="0"/>
                <a:cs typeface="Courier New" panose="02070309020205020404" pitchFamily="49" charset="0"/>
              </a:rPr>
              <a:t>] = {</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LED Pin Array</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LED</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3</a:t>
            </a:r>
            <a:r>
              <a:rPr lang="en-US" sz="800" dirty="0">
                <a:latin typeface="Courier New" panose="02070309020205020404" pitchFamily="49" charset="0"/>
                <a:cs typeface="Courier New" panose="02070309020205020404" pitchFamily="49" charset="0"/>
              </a:rPr>
              <a:t>] = {</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LED2_RED</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LED2_GREEN</a:t>
            </a:r>
            <a:r>
              <a:rPr lang="en-US" sz="800" dirty="0">
                <a:latin typeface="Courier New" panose="02070309020205020404" pitchFamily="49" charset="0"/>
                <a:cs typeface="Courier New" panose="02070309020205020404" pitchFamily="49" charset="0"/>
              </a:rPr>
              <a:t>, </a:t>
            </a:r>
            <a:r>
              <a:rPr lang="en-US" sz="800" dirty="0">
                <a:solidFill>
                  <a:srgbClr val="FFC000"/>
                </a:solidFill>
                <a:latin typeface="Courier New" panose="02070309020205020404" pitchFamily="49" charset="0"/>
                <a:cs typeface="Courier New" panose="02070309020205020404" pitchFamily="49" charset="0"/>
              </a:rPr>
              <a:t>LED2_BLUE</a:t>
            </a:r>
          </a:p>
          <a:p>
            <a:pPr>
              <a:lnSpc>
                <a:spcPts val="800"/>
              </a:lnSpc>
            </a:pPr>
            <a:r>
              <a:rPr lang="en-US" sz="800" dirty="0">
                <a:latin typeface="Courier New" panose="02070309020205020404" pitchFamily="49" charset="0"/>
                <a:cs typeface="Courier New" panose="02070309020205020404" pitchFamily="49" charset="0"/>
              </a:rPr>
              <a:t>  };</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Read the state of SW1</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SW1State</a:t>
            </a:r>
            <a:r>
              <a:rPr lang="en-US" sz="800" dirty="0">
                <a:latin typeface="Courier New" panose="02070309020205020404" pitchFamily="49" charset="0"/>
                <a:cs typeface="Courier New" panose="02070309020205020404" pitchFamily="49" charset="0"/>
              </a:rPr>
              <a:t> = </a:t>
            </a:r>
            <a:r>
              <a:rPr lang="en-US" sz="800" dirty="0">
                <a:solidFill>
                  <a:srgbClr val="00B0F0"/>
                </a:solidFill>
                <a:latin typeface="Courier New" panose="02070309020205020404" pitchFamily="49" charset="0"/>
                <a:cs typeface="Courier New" panose="02070309020205020404" pitchFamily="49" charset="0"/>
              </a:rPr>
              <a:t>digitalRead</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SW1</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Print to the serial console the state of SW1 for troubleshooting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SW1=");</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SW1State</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Check if SW1 is pressed.</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If it is, the SW1State is HIGH:</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if</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SW1State</a:t>
            </a:r>
            <a:r>
              <a:rPr lang="en-US" sz="800" dirty="0">
                <a:latin typeface="Courier New" panose="02070309020205020404" pitchFamily="49" charset="0"/>
                <a:cs typeface="Courier New" panose="02070309020205020404" pitchFamily="49" charset="0"/>
              </a:rPr>
              <a:t> == HIGH) {</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Increment the Current Color</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c</a:t>
            </a:r>
            <a:r>
              <a:rPr lang="en-US" sz="800" dirty="0">
                <a:latin typeface="Courier New" panose="02070309020205020404" pitchFamily="49" charset="0"/>
                <a:cs typeface="Courier New" panose="02070309020205020404" pitchFamily="49" charset="0"/>
              </a:rPr>
              <a:t> = </a:t>
            </a:r>
            <a:r>
              <a:rPr lang="en-US" sz="800" dirty="0">
                <a:solidFill>
                  <a:srgbClr val="FFFF00"/>
                </a:solidFill>
                <a:latin typeface="Courier New" panose="02070309020205020404" pitchFamily="49" charset="0"/>
                <a:cs typeface="Courier New" panose="02070309020205020404" pitchFamily="49" charset="0"/>
              </a:rPr>
              <a:t>c</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1</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if</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c</a:t>
            </a:r>
            <a:r>
              <a:rPr lang="en-US" sz="800" dirty="0">
                <a:latin typeface="Courier New" panose="02070309020205020404" pitchFamily="49" charset="0"/>
                <a:cs typeface="Courier New" panose="02070309020205020404" pitchFamily="49" charset="0"/>
              </a:rPr>
              <a:t> &gt; </a:t>
            </a:r>
            <a:r>
              <a:rPr lang="en-US" sz="800" dirty="0">
                <a:solidFill>
                  <a:srgbClr val="FFC000"/>
                </a:solidFill>
                <a:latin typeface="Courier New" panose="02070309020205020404" pitchFamily="49" charset="0"/>
                <a:cs typeface="Courier New" panose="02070309020205020404" pitchFamily="49" charset="0"/>
              </a:rPr>
              <a:t>6</a:t>
            </a:r>
            <a:r>
              <a:rPr lang="en-US" sz="800" dirty="0">
                <a:latin typeface="Courier New" panose="02070309020205020404" pitchFamily="49" charset="0"/>
                <a:cs typeface="Courier New" panose="02070309020205020404" pitchFamily="49" charset="0"/>
              </a:rPr>
              <a:t>) {</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c</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p>
          <a:p>
            <a:pPr>
              <a:lnSpc>
                <a:spcPts val="800"/>
              </a:lnSpc>
            </a:pPr>
            <a:r>
              <a:rPr lang="en-US" sz="800" dirty="0">
                <a:latin typeface="Courier New" panose="02070309020205020404" pitchFamily="49" charset="0"/>
                <a:cs typeface="Courier New" panose="02070309020205020404" pitchFamily="49" charset="0"/>
              </a:rPr>
              <a:t>  }</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Print to the serial console the current color selection for troubleshooting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C=");</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c</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for</a:t>
            </a:r>
            <a:r>
              <a:rPr lang="en-US" sz="800" dirty="0">
                <a:latin typeface="Courier New" panose="02070309020205020404" pitchFamily="49" charset="0"/>
                <a:cs typeface="Courier New" panose="02070309020205020404" pitchFamily="49" charset="0"/>
              </a:rPr>
              <a:t> (int i = </a:t>
            </a:r>
            <a:r>
              <a:rPr lang="en-US" sz="800" dirty="0">
                <a:solidFill>
                  <a:srgbClr val="FFC000"/>
                </a:solidFill>
                <a:latin typeface="Courier New" panose="02070309020205020404" pitchFamily="49" charset="0"/>
                <a:cs typeface="Courier New" panose="02070309020205020404" pitchFamily="49" charset="0"/>
              </a:rPr>
              <a:t>0</a:t>
            </a:r>
            <a:r>
              <a:rPr lang="en-US" sz="800" dirty="0">
                <a:latin typeface="Courier New" panose="02070309020205020404" pitchFamily="49" charset="0"/>
                <a:cs typeface="Courier New" panose="02070309020205020404" pitchFamily="49" charset="0"/>
              </a:rPr>
              <a:t>; i &lt; </a:t>
            </a:r>
            <a:r>
              <a:rPr lang="en-US" sz="800" dirty="0">
                <a:solidFill>
                  <a:srgbClr val="FFC000"/>
                </a:solidFill>
                <a:latin typeface="Courier New" panose="02070309020205020404" pitchFamily="49" charset="0"/>
                <a:cs typeface="Courier New" panose="02070309020205020404" pitchFamily="49" charset="0"/>
              </a:rPr>
              <a:t>3</a:t>
            </a:r>
            <a:r>
              <a:rPr lang="en-US" sz="800" dirty="0">
                <a:latin typeface="Courier New" panose="02070309020205020404" pitchFamily="49" charset="0"/>
                <a:cs typeface="Courier New" panose="02070309020205020404" pitchFamily="49" charset="0"/>
              </a:rPr>
              <a:t>; i++) {         </a:t>
            </a:r>
            <a:r>
              <a:rPr lang="en-US" sz="800" dirty="0">
                <a:solidFill>
                  <a:srgbClr val="92D050"/>
                </a:solidFill>
                <a:latin typeface="Courier New" panose="02070309020205020404" pitchFamily="49" charset="0"/>
                <a:cs typeface="Courier New" panose="02070309020205020404" pitchFamily="49" charset="0"/>
              </a:rPr>
              <a:t>// Loop Through Each Color (MAX = 3 RGB)</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Send the digital value (1 or 0) to the LED PIN</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digitalWrite</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LED</a:t>
            </a:r>
            <a:r>
              <a:rPr lang="en-US" sz="800" dirty="0">
                <a:latin typeface="Courier New" panose="02070309020205020404" pitchFamily="49" charset="0"/>
                <a:cs typeface="Courier New" panose="02070309020205020404" pitchFamily="49" charset="0"/>
              </a:rPr>
              <a:t>[i], </a:t>
            </a:r>
            <a:r>
              <a:rPr lang="en-US" sz="800" dirty="0">
                <a:solidFill>
                  <a:srgbClr val="FFFF00"/>
                </a:solidFill>
                <a:latin typeface="Courier New" panose="02070309020205020404" pitchFamily="49" charset="0"/>
                <a:cs typeface="Courier New" panose="02070309020205020404" pitchFamily="49" charset="0"/>
              </a:rPr>
              <a:t>Color</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c</a:t>
            </a:r>
            <a:r>
              <a:rPr lang="en-US" sz="800" dirty="0">
                <a:latin typeface="Courier New" panose="02070309020205020404" pitchFamily="49" charset="0"/>
                <a:cs typeface="Courier New" panose="02070309020205020404" pitchFamily="49" charset="0"/>
              </a:rPr>
              <a:t>][i]);</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Print to the serial console the pin and value sent for troubleshooting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PIN=");</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LED</a:t>
            </a:r>
            <a:r>
              <a:rPr lang="en-US" sz="800" dirty="0">
                <a:latin typeface="Courier New" panose="02070309020205020404" pitchFamily="49" charset="0"/>
                <a:cs typeface="Courier New" panose="02070309020205020404" pitchFamily="49" charset="0"/>
              </a:rPr>
              <a:t>[i]);</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VALUE=");</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Color</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c</a:t>
            </a:r>
            <a:r>
              <a:rPr lang="en-US" sz="800" dirty="0">
                <a:latin typeface="Courier New" panose="02070309020205020404" pitchFamily="49" charset="0"/>
                <a:cs typeface="Courier New" panose="02070309020205020404" pitchFamily="49" charset="0"/>
              </a:rPr>
              <a:t>][i]);</a:t>
            </a:r>
          </a:p>
          <a:p>
            <a:pPr>
              <a:lnSpc>
                <a:spcPts val="800"/>
              </a:lnSpc>
            </a:pPr>
            <a:r>
              <a:rPr lang="en-US" sz="800" dirty="0">
                <a:latin typeface="Courier New" panose="02070309020205020404" pitchFamily="49" charset="0"/>
                <a:cs typeface="Courier New" panose="02070309020205020404" pitchFamily="49" charset="0"/>
              </a:rPr>
              <a:t>  }</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Print a new line to the serial console</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Serial.println</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Pause the loop keeping the LED lit with current values before resuming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delay</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DelayTime</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a:t>
            </a:r>
          </a:p>
        </p:txBody>
      </p:sp>
      <p:sp>
        <p:nvSpPr>
          <p:cNvPr id="7" name="Rectangle 6">
            <a:extLst>
              <a:ext uri="{FF2B5EF4-FFF2-40B4-BE49-F238E27FC236}">
                <a16:creationId xmlns:a16="http://schemas.microsoft.com/office/drawing/2014/main" id="{92C2649E-13E5-4E9D-BE84-9817A86ADED5}"/>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spTree>
    <p:extLst>
      <p:ext uri="{BB962C8B-B14F-4D97-AF65-F5344CB8AC3E}">
        <p14:creationId xmlns:p14="http://schemas.microsoft.com/office/powerpoint/2010/main" val="425107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Autofit/>
          </a:bodyPr>
          <a:lstStyle/>
          <a:p>
            <a:pPr algn="ctr"/>
            <a:r>
              <a:rPr lang="en-US" sz="3000" dirty="0"/>
              <a:t>LED and Photoresistor connected to Arduino Nano</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796413"/>
            <a:ext cx="4878389" cy="5733479"/>
          </a:xfrm>
        </p:spPr>
        <p:txBody>
          <a:bodyPr>
            <a:normAutofit/>
          </a:bodyPr>
          <a:lstStyle/>
          <a:p>
            <a:pPr marL="0" indent="0">
              <a:buNone/>
            </a:pPr>
            <a:r>
              <a:rPr lang="en-US" sz="2000" dirty="0"/>
              <a:t>Schematic</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20" name="Title 1">
            <a:extLst>
              <a:ext uri="{FF2B5EF4-FFF2-40B4-BE49-F238E27FC236}">
                <a16:creationId xmlns:a16="http://schemas.microsoft.com/office/drawing/2014/main" id="{1A0D982D-AEE2-4881-A39D-4681D7F027AC}"/>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HHV2020_03</a:t>
            </a:r>
          </a:p>
        </p:txBody>
      </p:sp>
      <p:pic>
        <p:nvPicPr>
          <p:cNvPr id="6" name="Picture 5" descr="Diagram, schematic&#10;&#10;Description automatically generated">
            <a:extLst>
              <a:ext uri="{FF2B5EF4-FFF2-40B4-BE49-F238E27FC236}">
                <a16:creationId xmlns:a16="http://schemas.microsoft.com/office/drawing/2014/main" id="{9FDB6EBA-6F3B-4A8B-A6ED-0772DA150A9F}"/>
              </a:ext>
            </a:extLst>
          </p:cNvPr>
          <p:cNvPicPr>
            <a:picLocks noChangeAspect="1"/>
          </p:cNvPicPr>
          <p:nvPr/>
        </p:nvPicPr>
        <p:blipFill>
          <a:blip r:embed="rId2"/>
          <a:stretch>
            <a:fillRect/>
          </a:stretch>
        </p:blipFill>
        <p:spPr>
          <a:xfrm>
            <a:off x="2370433" y="1359320"/>
            <a:ext cx="7298731" cy="4790197"/>
          </a:xfrm>
          <a:prstGeom prst="rect">
            <a:avLst/>
          </a:prstGeom>
        </p:spPr>
      </p:pic>
    </p:spTree>
    <p:extLst>
      <p:ext uri="{BB962C8B-B14F-4D97-AF65-F5344CB8AC3E}">
        <p14:creationId xmlns:p14="http://schemas.microsoft.com/office/powerpoint/2010/main" val="581273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sz="3000" dirty="0"/>
              <a:t>LED and Photoresistor connected to Arduino Nano</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4620293" cy="5550946"/>
          </a:xfrm>
        </p:spPr>
        <p:txBody>
          <a:bodyPr>
            <a:noAutofit/>
          </a:bodyPr>
          <a:lstStyle/>
          <a:p>
            <a:pPr marL="0" indent="0">
              <a:buNone/>
            </a:pPr>
            <a:r>
              <a:rPr lang="en-US" dirty="0"/>
              <a:t>Physical Layout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1600" dirty="0"/>
          </a:p>
          <a:p>
            <a:pPr marL="0" indent="0">
              <a:buNone/>
            </a:pPr>
            <a:r>
              <a:rPr lang="en-US" sz="1600" dirty="0"/>
              <a:t>Wire up a circuit as shown in the schematic and physical layout.</a:t>
            </a:r>
          </a:p>
        </p:txBody>
      </p:sp>
      <p:sp>
        <p:nvSpPr>
          <p:cNvPr id="6" name="Content Placeholder 5">
            <a:extLst>
              <a:ext uri="{FF2B5EF4-FFF2-40B4-BE49-F238E27FC236}">
                <a16:creationId xmlns:a16="http://schemas.microsoft.com/office/drawing/2014/main" id="{2D2C12DC-494E-40E1-A81F-5FA52E3CA52E}"/>
              </a:ext>
            </a:extLst>
          </p:cNvPr>
          <p:cNvSpPr>
            <a:spLocks noGrp="1"/>
          </p:cNvSpPr>
          <p:nvPr>
            <p:ph sz="half" idx="2"/>
          </p:nvPr>
        </p:nvSpPr>
        <p:spPr>
          <a:xfrm>
            <a:off x="7890417" y="1142364"/>
            <a:ext cx="3628163" cy="4573272"/>
          </a:xfrm>
        </p:spPr>
        <p:txBody>
          <a:bodyPr>
            <a:normAutofit/>
          </a:bodyPr>
          <a:lstStyle/>
          <a:p>
            <a:pPr marL="0" indent="0">
              <a:buNone/>
            </a:pPr>
            <a:r>
              <a:rPr lang="en-US" sz="1400" dirty="0"/>
              <a:t>Strip Board Connection Details</a:t>
            </a:r>
          </a:p>
          <a:p>
            <a:pPr lvl="1"/>
            <a:r>
              <a:rPr lang="en-US" sz="1400" dirty="0"/>
              <a:t>Arduino Nano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I1-15</a:t>
            </a:r>
            <a:r>
              <a:rPr lang="en-US" sz="1400" dirty="0"/>
              <a:t>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K1-15</a:t>
            </a:r>
          </a:p>
          <a:p>
            <a:pPr lvl="1"/>
            <a:r>
              <a:rPr lang="en-US" sz="1400" dirty="0"/>
              <a:t>Resistor 100 Ohm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L5</a:t>
            </a:r>
            <a:r>
              <a:rPr lang="en-US" sz="1400" dirty="0"/>
              <a:t>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O5</a:t>
            </a:r>
          </a:p>
          <a:p>
            <a:pPr lvl="1"/>
            <a:r>
              <a:rPr lang="en-US" sz="1400" dirty="0"/>
              <a:t>LED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P5</a:t>
            </a:r>
            <a:r>
              <a:rPr lang="en-US" sz="1400" dirty="0"/>
              <a:t> (Anode)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Q5</a:t>
            </a:r>
            <a:r>
              <a:rPr lang="en-US" sz="1400" dirty="0"/>
              <a:t> (Cathode)</a:t>
            </a:r>
          </a:p>
          <a:p>
            <a:pPr lvl="1"/>
            <a:r>
              <a:rPr lang="en-US" sz="1400" dirty="0"/>
              <a:t>Wire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R5</a:t>
            </a:r>
            <a:r>
              <a:rPr lang="en-US" sz="1400" dirty="0"/>
              <a:t>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N12</a:t>
            </a:r>
          </a:p>
          <a:p>
            <a:pPr lvl="1"/>
            <a:r>
              <a:rPr lang="en-US" sz="1400" dirty="0"/>
              <a:t>Photoresistor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G2</a:t>
            </a:r>
            <a:r>
              <a:rPr lang="en-US" sz="1400" dirty="0"/>
              <a:t>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G4 </a:t>
            </a:r>
          </a:p>
          <a:p>
            <a:pPr lvl="1"/>
            <a:r>
              <a:rPr lang="en-US" sz="1400" dirty="0"/>
              <a:t>Resistor 10K Ohm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B4</a:t>
            </a:r>
            <a:r>
              <a:rPr lang="en-US" sz="1400" dirty="0"/>
              <a:t>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F4 </a:t>
            </a:r>
          </a:p>
          <a:p>
            <a:pPr lvl="1"/>
            <a:r>
              <a:rPr lang="en-US" sz="1400" dirty="0"/>
              <a:t>Wire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A4</a:t>
            </a:r>
            <a:r>
              <a:rPr lang="en-US" sz="1400" dirty="0"/>
              <a:t>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F14</a:t>
            </a:r>
          </a:p>
        </p:txBody>
      </p:sp>
      <p:sp>
        <p:nvSpPr>
          <p:cNvPr id="20" name="Title 1">
            <a:extLst>
              <a:ext uri="{FF2B5EF4-FFF2-40B4-BE49-F238E27FC236}">
                <a16:creationId xmlns:a16="http://schemas.microsoft.com/office/drawing/2014/main" id="{1A0D982D-AEE2-4881-A39D-4681D7F027AC}"/>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HHV2020_03</a:t>
            </a:r>
          </a:p>
        </p:txBody>
      </p:sp>
      <p:pic>
        <p:nvPicPr>
          <p:cNvPr id="11" name="Picture 10" descr="Diagram&#10;&#10;Description automatically generated">
            <a:extLst>
              <a:ext uri="{FF2B5EF4-FFF2-40B4-BE49-F238E27FC236}">
                <a16:creationId xmlns:a16="http://schemas.microsoft.com/office/drawing/2014/main" id="{D4242BE0-253E-4F53-A5A2-916B254819D4}"/>
              </a:ext>
            </a:extLst>
          </p:cNvPr>
          <p:cNvPicPr>
            <a:picLocks noChangeAspect="1"/>
          </p:cNvPicPr>
          <p:nvPr/>
        </p:nvPicPr>
        <p:blipFill rotWithShape="1">
          <a:blip r:embed="rId2"/>
          <a:srcRect r="16317"/>
          <a:stretch/>
        </p:blipFill>
        <p:spPr>
          <a:xfrm>
            <a:off x="934888" y="1464306"/>
            <a:ext cx="2398334" cy="2722423"/>
          </a:xfrm>
          <a:prstGeom prst="rect">
            <a:avLst/>
          </a:prstGeom>
        </p:spPr>
      </p:pic>
      <p:sp>
        <p:nvSpPr>
          <p:cNvPr id="12" name="TextBox 11">
            <a:extLst>
              <a:ext uri="{FF2B5EF4-FFF2-40B4-BE49-F238E27FC236}">
                <a16:creationId xmlns:a16="http://schemas.microsoft.com/office/drawing/2014/main" id="{0CD81791-636F-4195-9A14-E0D705AB0166}"/>
              </a:ext>
            </a:extLst>
          </p:cNvPr>
          <p:cNvSpPr txBox="1"/>
          <p:nvPr/>
        </p:nvSpPr>
        <p:spPr>
          <a:xfrm>
            <a:off x="2532212" y="5625011"/>
            <a:ext cx="2989008" cy="1169551"/>
          </a:xfrm>
          <a:prstGeom prst="rect">
            <a:avLst/>
          </a:prstGeom>
          <a:noFill/>
        </p:spPr>
        <p:txBody>
          <a:bodyPr wrap="square" rtlCol="0">
            <a:spAutoFit/>
          </a:bodyPr>
          <a:lstStyle/>
          <a:p>
            <a:r>
              <a:rPr lang="en-US" sz="1400" dirty="0">
                <a:solidFill>
                  <a:srgbClr val="FFFF00"/>
                </a:solidFill>
              </a:rPr>
              <a:t>Components:</a:t>
            </a:r>
          </a:p>
          <a:p>
            <a:pPr marL="742950" lvl="1" indent="-285750">
              <a:buFont typeface="Arial" panose="020B0604020202020204" pitchFamily="34" charset="0"/>
              <a:buChar char="•"/>
            </a:pPr>
            <a:r>
              <a:rPr lang="en-US" sz="1400" dirty="0">
                <a:solidFill>
                  <a:srgbClr val="FFFF00"/>
                </a:solidFill>
              </a:rPr>
              <a:t>1x Resistor 100 Ohm</a:t>
            </a:r>
          </a:p>
          <a:p>
            <a:pPr marL="742950" lvl="1" indent="-285750">
              <a:buFont typeface="Arial" panose="020B0604020202020204" pitchFamily="34" charset="0"/>
              <a:buChar char="•"/>
            </a:pPr>
            <a:r>
              <a:rPr lang="en-US" sz="1400" dirty="0">
                <a:solidFill>
                  <a:srgbClr val="FFFF00"/>
                </a:solidFill>
              </a:rPr>
              <a:t>1x Resistor 10K Ohm</a:t>
            </a:r>
          </a:p>
          <a:p>
            <a:pPr marL="742950" lvl="1" indent="-285750">
              <a:buFont typeface="Arial" panose="020B0604020202020204" pitchFamily="34" charset="0"/>
              <a:buChar char="•"/>
            </a:pPr>
            <a:r>
              <a:rPr lang="en-US" sz="1400" dirty="0">
                <a:solidFill>
                  <a:srgbClr val="FFFF00"/>
                </a:solidFill>
              </a:rPr>
              <a:t>1x LED 5mm</a:t>
            </a:r>
          </a:p>
          <a:p>
            <a:pPr marL="742950" lvl="1" indent="-285750">
              <a:buFont typeface="Arial" panose="020B0604020202020204" pitchFamily="34" charset="0"/>
              <a:buChar char="•"/>
            </a:pPr>
            <a:r>
              <a:rPr lang="en-US" sz="1400" dirty="0">
                <a:solidFill>
                  <a:srgbClr val="FFFF00"/>
                </a:solidFill>
              </a:rPr>
              <a:t>1x Photoresistor</a:t>
            </a:r>
          </a:p>
        </p:txBody>
      </p:sp>
      <p:pic>
        <p:nvPicPr>
          <p:cNvPr id="16" name="Picture 15" descr="A circuit board&#10;&#10;Description automatically generated">
            <a:extLst>
              <a:ext uri="{FF2B5EF4-FFF2-40B4-BE49-F238E27FC236}">
                <a16:creationId xmlns:a16="http://schemas.microsoft.com/office/drawing/2014/main" id="{C929FE0B-B04D-40C2-824D-8D992A45C9E8}"/>
              </a:ext>
            </a:extLst>
          </p:cNvPr>
          <p:cNvPicPr>
            <a:picLocks noChangeAspect="1"/>
          </p:cNvPicPr>
          <p:nvPr/>
        </p:nvPicPr>
        <p:blipFill rotWithShape="1">
          <a:blip r:embed="rId3"/>
          <a:srcRect l="3805" t="4553" r="2283" b="35946"/>
          <a:stretch/>
        </p:blipFill>
        <p:spPr>
          <a:xfrm>
            <a:off x="3412286" y="1464306"/>
            <a:ext cx="4857136" cy="3207783"/>
          </a:xfrm>
          <a:prstGeom prst="rect">
            <a:avLst/>
          </a:prstGeom>
        </p:spPr>
      </p:pic>
      <p:pic>
        <p:nvPicPr>
          <p:cNvPr id="17" name="Picture 16" descr="Diagram&#10;&#10;Description automatically generated">
            <a:extLst>
              <a:ext uri="{FF2B5EF4-FFF2-40B4-BE49-F238E27FC236}">
                <a16:creationId xmlns:a16="http://schemas.microsoft.com/office/drawing/2014/main" id="{CD4AF0FA-5DB5-4E1C-969E-5605C17D4A32}"/>
              </a:ext>
            </a:extLst>
          </p:cNvPr>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20000"/>
                    </a14:imgEffect>
                  </a14:imgLayer>
                </a14:imgProps>
              </a:ext>
            </a:extLst>
          </a:blip>
          <a:stretch>
            <a:fillRect/>
          </a:stretch>
        </p:blipFill>
        <p:spPr>
          <a:xfrm>
            <a:off x="6172579" y="5135526"/>
            <a:ext cx="2231978" cy="1487056"/>
          </a:xfrm>
          <a:prstGeom prst="rect">
            <a:avLst/>
          </a:prstGeom>
        </p:spPr>
      </p:pic>
      <p:sp>
        <p:nvSpPr>
          <p:cNvPr id="19" name="TextBox 18">
            <a:extLst>
              <a:ext uri="{FF2B5EF4-FFF2-40B4-BE49-F238E27FC236}">
                <a16:creationId xmlns:a16="http://schemas.microsoft.com/office/drawing/2014/main" id="{90D7B7C4-3361-47DA-894F-D75D334179E4}"/>
              </a:ext>
            </a:extLst>
          </p:cNvPr>
          <p:cNvSpPr txBox="1"/>
          <p:nvPr/>
        </p:nvSpPr>
        <p:spPr>
          <a:xfrm>
            <a:off x="8521002" y="4268082"/>
            <a:ext cx="2997578" cy="1200329"/>
          </a:xfrm>
          <a:prstGeom prst="rect">
            <a:avLst/>
          </a:prstGeom>
          <a:noFill/>
        </p:spPr>
        <p:txBody>
          <a:bodyPr wrap="square" rtlCol="0">
            <a:spAutoFit/>
          </a:bodyPr>
          <a:lstStyle/>
          <a:p>
            <a:r>
              <a:rPr lang="en-US" sz="1200" dirty="0"/>
              <a:t>Note how the pull-down resistor is connected to ground on a different Arduino pin than the LED even though the schematic shows them using the same pin.  </a:t>
            </a:r>
          </a:p>
          <a:p>
            <a:r>
              <a:rPr lang="en-US" sz="1200" dirty="0"/>
              <a:t>This is possible because the ground pins on the Arduino are interconnected.</a:t>
            </a:r>
          </a:p>
        </p:txBody>
      </p:sp>
    </p:spTree>
    <p:extLst>
      <p:ext uri="{BB962C8B-B14F-4D97-AF65-F5344CB8AC3E}">
        <p14:creationId xmlns:p14="http://schemas.microsoft.com/office/powerpoint/2010/main" val="2536198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5770822" cy="2144265"/>
          </a:xfrm>
        </p:spPr>
        <p:txBody>
          <a:bodyPr>
            <a:normAutofit fontScale="62500" lnSpcReduction="20000"/>
          </a:bodyPr>
          <a:lstStyle/>
          <a:p>
            <a:pPr marL="0" indent="0">
              <a:buNone/>
            </a:pPr>
            <a:r>
              <a:rPr lang="en-US" dirty="0">
                <a:highlight>
                  <a:srgbClr val="000080"/>
                </a:highlight>
              </a:rPr>
              <a:t>Photoresistor LED Control Code</a:t>
            </a:r>
          </a:p>
          <a:p>
            <a:pPr marL="0" indent="0">
              <a:buNone/>
            </a:pPr>
            <a:r>
              <a:rPr lang="en-US" dirty="0"/>
              <a:t>Use a photoresistor to control an LED turning it on when it is dark and off when it is light.</a:t>
            </a:r>
          </a:p>
          <a:p>
            <a:pPr marL="0" indent="0">
              <a:buNone/>
            </a:pPr>
            <a:r>
              <a:rPr lang="en-US" dirty="0"/>
              <a:t>Cover the photoresistor to produce dark values which will turn on the LED</a:t>
            </a:r>
          </a:p>
          <a:p>
            <a:pPr marL="0" indent="0">
              <a:buNone/>
            </a:pPr>
            <a:r>
              <a:rPr lang="en-US" dirty="0"/>
              <a:t>Open the </a:t>
            </a:r>
            <a:r>
              <a:rPr lang="en-US" b="1" dirty="0">
                <a:solidFill>
                  <a:schemeClr val="bg2">
                    <a:lumMod val="60000"/>
                    <a:lumOff val="40000"/>
                  </a:schemeClr>
                </a:solidFill>
              </a:rPr>
              <a:t>serial monitor </a:t>
            </a:r>
            <a:r>
              <a:rPr lang="en-US" dirty="0"/>
              <a:t>with a rate of </a:t>
            </a:r>
            <a:r>
              <a:rPr lang="en-US" b="1" dirty="0">
                <a:solidFill>
                  <a:schemeClr val="bg2">
                    <a:lumMod val="60000"/>
                    <a:lumOff val="40000"/>
                  </a:schemeClr>
                </a:solidFill>
              </a:rPr>
              <a:t>38400 baud</a:t>
            </a:r>
            <a:r>
              <a:rPr lang="en-US" dirty="0"/>
              <a:t> to see the photoresistor values being read and the LED values being set.</a:t>
            </a:r>
            <a:endParaRPr lang="en-US" sz="1800" dirty="0"/>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HHV2020_03</a:t>
            </a:r>
          </a:p>
        </p:txBody>
      </p:sp>
      <p:sp>
        <p:nvSpPr>
          <p:cNvPr id="12" name="Rectangle 11">
            <a:extLst>
              <a:ext uri="{FF2B5EF4-FFF2-40B4-BE49-F238E27FC236}">
                <a16:creationId xmlns:a16="http://schemas.microsoft.com/office/drawing/2014/main" id="{6A97A8D0-05A7-405A-AA5D-38716F41DB30}"/>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sp>
        <p:nvSpPr>
          <p:cNvPr id="3" name="TextBox 2">
            <a:extLst>
              <a:ext uri="{FF2B5EF4-FFF2-40B4-BE49-F238E27FC236}">
                <a16:creationId xmlns:a16="http://schemas.microsoft.com/office/drawing/2014/main" id="{4DF8DF97-6215-487C-AE25-CA7AF1127CFF}"/>
              </a:ext>
            </a:extLst>
          </p:cNvPr>
          <p:cNvSpPr txBox="1"/>
          <p:nvPr/>
        </p:nvSpPr>
        <p:spPr>
          <a:xfrm>
            <a:off x="1750934" y="3123211"/>
            <a:ext cx="5040070" cy="2970044"/>
          </a:xfrm>
          <a:prstGeom prst="rect">
            <a:avLst/>
          </a:prstGeom>
          <a:solidFill>
            <a:schemeClr val="bg1">
              <a:lumMod val="75000"/>
              <a:lumOff val="25000"/>
            </a:schemeClr>
          </a:solidFill>
        </p:spPr>
        <p:txBody>
          <a:bodyPr wrap="square" rtlCol="0">
            <a:spAutoFit/>
          </a:bodyPr>
          <a:lstStyle/>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Arduino Nano Photoresistor LED Control</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Use the input from a Photoresistor to control an LED</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The Photoresistor will provide analog values indicating dark or light</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Set an LED to on (HIGH) or off (LOW) based on dark or light values</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Written by @alt_bier</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 */</a:t>
            </a:r>
          </a:p>
          <a:p>
            <a:pPr>
              <a:lnSpc>
                <a:spcPts val="800"/>
              </a:lnSpc>
            </a:pPr>
            <a:endParaRPr lang="en-US" sz="800" dirty="0">
              <a:solidFill>
                <a:srgbClr val="92D050"/>
              </a:solidFill>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Define Pins</a:t>
            </a:r>
          </a:p>
          <a:p>
            <a:pPr>
              <a:lnSpc>
                <a:spcPts val="800"/>
              </a:lnSpc>
            </a:pPr>
            <a:r>
              <a:rPr lang="en-US" sz="800" dirty="0">
                <a:solidFill>
                  <a:srgbClr val="FFC000"/>
                </a:solidFill>
                <a:latin typeface="Courier New" panose="02070309020205020404" pitchFamily="49" charset="0"/>
                <a:cs typeface="Courier New" panose="02070309020205020404" pitchFamily="49" charset="0"/>
              </a:rPr>
              <a:t>#define LED3 8</a:t>
            </a:r>
          </a:p>
          <a:p>
            <a:pPr>
              <a:lnSpc>
                <a:spcPts val="800"/>
              </a:lnSpc>
            </a:pPr>
            <a:r>
              <a:rPr lang="en-US" sz="800" dirty="0">
                <a:solidFill>
                  <a:srgbClr val="FFC000"/>
                </a:solidFill>
                <a:latin typeface="Courier New" panose="02070309020205020404" pitchFamily="49" charset="0"/>
                <a:cs typeface="Courier New" panose="02070309020205020404" pitchFamily="49" charset="0"/>
              </a:rPr>
              <a:t>#define PR1 A0</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chemeClr val="accent3"/>
                </a:solidFill>
                <a:latin typeface="Courier New" panose="02070309020205020404" pitchFamily="49" charset="0"/>
                <a:cs typeface="Courier New" panose="02070309020205020404" pitchFamily="49" charset="0"/>
              </a:rPr>
              <a:t>// Define Variables</a:t>
            </a:r>
          </a:p>
          <a:p>
            <a:pPr>
              <a:lnSpc>
                <a:spcPts val="800"/>
              </a:lnSpc>
            </a:pP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pval</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void setup()</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r>
              <a:rPr lang="en-US" sz="800" dirty="0">
                <a:solidFill>
                  <a:schemeClr val="accent3"/>
                </a:solidFill>
                <a:latin typeface="Courier New" panose="02070309020205020404" pitchFamily="49" charset="0"/>
                <a:cs typeface="Courier New" panose="02070309020205020404" pitchFamily="49" charset="0"/>
              </a:rPr>
              <a:t>  // Initialize LED Pins As Output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pinMode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LED3</a:t>
            </a:r>
            <a:r>
              <a:rPr lang="en-US" sz="800" dirty="0">
                <a:latin typeface="Courier New" panose="02070309020205020404" pitchFamily="49" charset="0"/>
                <a:cs typeface="Courier New" panose="02070309020205020404" pitchFamily="49" charset="0"/>
              </a:rPr>
              <a:t>, OUTPUT);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chemeClr val="accent3"/>
                </a:solidFill>
                <a:latin typeface="Courier New" panose="02070309020205020404" pitchFamily="49" charset="0"/>
                <a:cs typeface="Courier New" panose="02070309020205020404" pitchFamily="49" charset="0"/>
              </a:rPr>
              <a:t>  // Initialize Photoresistor Pin As Input: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pinMode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PR1</a:t>
            </a:r>
            <a:r>
              <a:rPr lang="en-US" sz="800" dirty="0">
                <a:latin typeface="Courier New" panose="02070309020205020404" pitchFamily="49" charset="0"/>
                <a:cs typeface="Courier New" panose="02070309020205020404" pitchFamily="49" charset="0"/>
              </a:rPr>
              <a:t>, INPUT);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chemeClr val="accent3"/>
                </a:solidFill>
                <a:latin typeface="Courier New" panose="02070309020205020404" pitchFamily="49" charset="0"/>
                <a:cs typeface="Courier New" panose="02070309020205020404" pitchFamily="49" charset="0"/>
              </a:rPr>
              <a:t>  // Set up serial output to console (baud)</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Serial.begin</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38400</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a:t>
            </a:r>
          </a:p>
        </p:txBody>
      </p:sp>
      <p:sp>
        <p:nvSpPr>
          <p:cNvPr id="2" name="TextBox 1">
            <a:extLst>
              <a:ext uri="{FF2B5EF4-FFF2-40B4-BE49-F238E27FC236}">
                <a16:creationId xmlns:a16="http://schemas.microsoft.com/office/drawing/2014/main" id="{199060CD-99EA-49F1-A2EA-8C861EABE765}"/>
              </a:ext>
            </a:extLst>
          </p:cNvPr>
          <p:cNvSpPr txBox="1"/>
          <p:nvPr/>
        </p:nvSpPr>
        <p:spPr>
          <a:xfrm>
            <a:off x="6912232" y="2302474"/>
            <a:ext cx="5040070" cy="3790781"/>
          </a:xfrm>
          <a:prstGeom prst="rect">
            <a:avLst/>
          </a:prstGeom>
          <a:solidFill>
            <a:schemeClr val="bg1">
              <a:lumMod val="75000"/>
              <a:lumOff val="25000"/>
            </a:schemeClr>
          </a:solidFill>
        </p:spPr>
        <p:txBody>
          <a:bodyPr wrap="square" rtlCol="0">
            <a:spAutoFit/>
          </a:bodyPr>
          <a:lstStyle/>
          <a:p>
            <a:pPr>
              <a:lnSpc>
                <a:spcPts val="800"/>
              </a:lnSpc>
            </a:pPr>
            <a:r>
              <a:rPr lang="en-US" sz="800" dirty="0">
                <a:solidFill>
                  <a:srgbClr val="92D050"/>
                </a:solidFill>
                <a:latin typeface="Courier New" panose="02070309020205020404" pitchFamily="49" charset="0"/>
                <a:cs typeface="Courier New" panose="02070309020205020404" pitchFamily="49" charset="0"/>
              </a:rPr>
              <a:t>// Main Loop</a:t>
            </a:r>
          </a:p>
          <a:p>
            <a:pPr>
              <a:lnSpc>
                <a:spcPts val="800"/>
              </a:lnSpc>
            </a:pPr>
            <a:r>
              <a:rPr lang="en-US" sz="800" dirty="0">
                <a:latin typeface="Courier New" panose="02070309020205020404" pitchFamily="49" charset="0"/>
                <a:cs typeface="Courier New" panose="02070309020205020404" pitchFamily="49" charset="0"/>
              </a:rPr>
              <a:t>void loop()</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Set Delay Time [in ms]</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DelayTime</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100</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Set the Photoresistor Threshold</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pthr</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30</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Record the Photoresistor Value</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pval</a:t>
            </a:r>
            <a:r>
              <a:rPr lang="en-US" sz="800" dirty="0">
                <a:latin typeface="Courier New" panose="02070309020205020404" pitchFamily="49" charset="0"/>
                <a:cs typeface="Courier New" panose="02070309020205020404" pitchFamily="49" charset="0"/>
              </a:rPr>
              <a:t> = </a:t>
            </a:r>
            <a:r>
              <a:rPr lang="en-US" sz="800" dirty="0">
                <a:solidFill>
                  <a:srgbClr val="00B0F0"/>
                </a:solidFill>
                <a:latin typeface="Courier New" panose="02070309020205020404" pitchFamily="49" charset="0"/>
                <a:cs typeface="Courier New" panose="02070309020205020404" pitchFamily="49" charset="0"/>
              </a:rPr>
              <a:t>analogRead</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PR1</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Print current Photoresistor Value to serial console for troubleshooting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PVAL=");</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pval</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Set the LED value to HIGH (on) or LOW (off)</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based on Photoresistor Value and Threshold</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if</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pval</a:t>
            </a:r>
            <a:r>
              <a:rPr lang="en-US" sz="800" dirty="0">
                <a:latin typeface="Courier New" panose="02070309020205020404" pitchFamily="49" charset="0"/>
                <a:cs typeface="Courier New" panose="02070309020205020404" pitchFamily="49" charset="0"/>
              </a:rPr>
              <a:t> &gt; </a:t>
            </a:r>
            <a:r>
              <a:rPr lang="en-US" sz="800" dirty="0">
                <a:solidFill>
                  <a:srgbClr val="FFFF00"/>
                </a:solidFill>
                <a:latin typeface="Courier New" panose="02070309020205020404" pitchFamily="49" charset="0"/>
                <a:cs typeface="Courier New" panose="02070309020205020404" pitchFamily="49" charset="0"/>
              </a:rPr>
              <a:t>pthr</a:t>
            </a:r>
            <a:r>
              <a:rPr lang="en-US" sz="800" dirty="0">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Turn LED OFF</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digitalWrite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LED3</a:t>
            </a:r>
            <a:r>
              <a:rPr lang="en-US" sz="800" dirty="0">
                <a:latin typeface="Courier New" panose="02070309020205020404" pitchFamily="49" charset="0"/>
                <a:cs typeface="Courier New" panose="02070309020205020404" pitchFamily="49" charset="0"/>
              </a:rPr>
              <a:t>, LOW);</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Print current LED state to serial console for troubleshooting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LED OFF");</a:t>
            </a:r>
          </a:p>
          <a:p>
            <a:pPr>
              <a:lnSpc>
                <a:spcPts val="800"/>
              </a:lnSpc>
            </a:pPr>
            <a:r>
              <a:rPr lang="en-US" sz="800" dirty="0">
                <a:latin typeface="Courier New" panose="02070309020205020404" pitchFamily="49" charset="0"/>
                <a:cs typeface="Courier New" panose="02070309020205020404" pitchFamily="49" charset="0"/>
              </a:rPr>
              <a:t>  } </a:t>
            </a:r>
            <a:r>
              <a:rPr lang="en-US" sz="800" dirty="0">
                <a:solidFill>
                  <a:srgbClr val="00B0F0"/>
                </a:solidFill>
                <a:latin typeface="Courier New" panose="02070309020205020404" pitchFamily="49" charset="0"/>
                <a:cs typeface="Courier New" panose="02070309020205020404" pitchFamily="49" charset="0"/>
              </a:rPr>
              <a:t>else</a:t>
            </a:r>
            <a:r>
              <a:rPr lang="en-US" sz="800" dirty="0">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Turn LED ON</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digitalWrite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LED3</a:t>
            </a:r>
            <a:r>
              <a:rPr lang="en-US" sz="800" dirty="0">
                <a:latin typeface="Courier New" panose="02070309020205020404" pitchFamily="49" charset="0"/>
                <a:cs typeface="Courier New" panose="02070309020205020404" pitchFamily="49" charset="0"/>
              </a:rPr>
              <a:t>, HIGH);</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Print current LED state to serial console for troubleshooting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LED ON");</a:t>
            </a:r>
          </a:p>
          <a:p>
            <a:pPr>
              <a:lnSpc>
                <a:spcPts val="800"/>
              </a:lnSpc>
            </a:pPr>
            <a:r>
              <a:rPr lang="en-US" sz="800" dirty="0">
                <a:latin typeface="Courier New" panose="02070309020205020404" pitchFamily="49" charset="0"/>
                <a:cs typeface="Courier New" panose="02070309020205020404" pitchFamily="49" charset="0"/>
              </a:rPr>
              <a:t>  }</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Print a new line to the serial console</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Serial.println</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Pause the loop keeping the LED lit with current values before resuming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delay</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DelayTime</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a:t>
            </a:r>
          </a:p>
        </p:txBody>
      </p:sp>
      <p:sp>
        <p:nvSpPr>
          <p:cNvPr id="10" name="Title 3">
            <a:extLst>
              <a:ext uri="{FF2B5EF4-FFF2-40B4-BE49-F238E27FC236}">
                <a16:creationId xmlns:a16="http://schemas.microsoft.com/office/drawing/2014/main" id="{9A7FB4D9-958C-414F-9658-FC4CAD4D019B}"/>
              </a:ext>
            </a:extLst>
          </p:cNvPr>
          <p:cNvSpPr>
            <a:spLocks noGrp="1"/>
          </p:cNvSpPr>
          <p:nvPr>
            <p:ph type="title"/>
          </p:nvPr>
        </p:nvSpPr>
        <p:spPr>
          <a:xfrm>
            <a:off x="1141413" y="231240"/>
            <a:ext cx="9905998" cy="747706"/>
          </a:xfrm>
        </p:spPr>
        <p:txBody>
          <a:bodyPr>
            <a:normAutofit/>
          </a:bodyPr>
          <a:lstStyle/>
          <a:p>
            <a:pPr algn="ctr"/>
            <a:r>
              <a:rPr lang="en-US" sz="3000" dirty="0"/>
              <a:t>LED and Photoresistor connected to Arduino Nano</a:t>
            </a:r>
          </a:p>
        </p:txBody>
      </p:sp>
    </p:spTree>
    <p:extLst>
      <p:ext uri="{BB962C8B-B14F-4D97-AF65-F5344CB8AC3E}">
        <p14:creationId xmlns:p14="http://schemas.microsoft.com/office/powerpoint/2010/main" val="3211664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5770822" cy="2144265"/>
          </a:xfrm>
        </p:spPr>
        <p:txBody>
          <a:bodyPr>
            <a:normAutofit fontScale="62500" lnSpcReduction="20000"/>
          </a:bodyPr>
          <a:lstStyle/>
          <a:p>
            <a:pPr marL="0" indent="0">
              <a:buNone/>
            </a:pPr>
            <a:r>
              <a:rPr lang="en-US" dirty="0">
                <a:highlight>
                  <a:srgbClr val="000080"/>
                </a:highlight>
              </a:rPr>
              <a:t>Photoresistor Luminosity Code</a:t>
            </a:r>
          </a:p>
          <a:p>
            <a:pPr marL="0" indent="0">
              <a:buNone/>
            </a:pPr>
            <a:r>
              <a:rPr lang="en-US" dirty="0"/>
              <a:t>Use a photoresistor to display the luminosity of its environment measured in lumens.</a:t>
            </a:r>
          </a:p>
          <a:p>
            <a:pPr marL="0" indent="0">
              <a:buNone/>
            </a:pPr>
            <a:r>
              <a:rPr lang="en-US" dirty="0"/>
              <a:t>Cover the photoresistor to produce dark values which will show the decrease in luminosity.</a:t>
            </a:r>
          </a:p>
          <a:p>
            <a:pPr marL="0" indent="0">
              <a:buNone/>
            </a:pPr>
            <a:r>
              <a:rPr lang="en-US" dirty="0"/>
              <a:t>Open the </a:t>
            </a:r>
            <a:r>
              <a:rPr lang="en-US" b="1" dirty="0">
                <a:solidFill>
                  <a:schemeClr val="bg2">
                    <a:lumMod val="60000"/>
                    <a:lumOff val="40000"/>
                  </a:schemeClr>
                </a:solidFill>
              </a:rPr>
              <a:t>serial monitor </a:t>
            </a:r>
            <a:r>
              <a:rPr lang="en-US" dirty="0"/>
              <a:t>with a rate of </a:t>
            </a:r>
            <a:r>
              <a:rPr lang="en-US" b="1" dirty="0">
                <a:solidFill>
                  <a:schemeClr val="bg2">
                    <a:lumMod val="60000"/>
                    <a:lumOff val="40000"/>
                  </a:schemeClr>
                </a:solidFill>
              </a:rPr>
              <a:t>38400 baud</a:t>
            </a:r>
            <a:r>
              <a:rPr lang="en-US" dirty="0"/>
              <a:t> to see the photoresistor values in raw analog form and converted lumens.</a:t>
            </a:r>
            <a:endParaRPr lang="en-US" sz="1800" dirty="0"/>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HHV2020_03</a:t>
            </a:r>
          </a:p>
        </p:txBody>
      </p:sp>
      <p:sp>
        <p:nvSpPr>
          <p:cNvPr id="12" name="Rectangle 11">
            <a:extLst>
              <a:ext uri="{FF2B5EF4-FFF2-40B4-BE49-F238E27FC236}">
                <a16:creationId xmlns:a16="http://schemas.microsoft.com/office/drawing/2014/main" id="{6A97A8D0-05A7-405A-AA5D-38716F41DB30}"/>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sp>
        <p:nvSpPr>
          <p:cNvPr id="3" name="TextBox 2">
            <a:extLst>
              <a:ext uri="{FF2B5EF4-FFF2-40B4-BE49-F238E27FC236}">
                <a16:creationId xmlns:a16="http://schemas.microsoft.com/office/drawing/2014/main" id="{4DF8DF97-6215-487C-AE25-CA7AF1127CFF}"/>
              </a:ext>
            </a:extLst>
          </p:cNvPr>
          <p:cNvSpPr txBox="1"/>
          <p:nvPr/>
        </p:nvSpPr>
        <p:spPr>
          <a:xfrm>
            <a:off x="1487714" y="3195781"/>
            <a:ext cx="5303290" cy="3072636"/>
          </a:xfrm>
          <a:prstGeom prst="rect">
            <a:avLst/>
          </a:prstGeom>
          <a:solidFill>
            <a:schemeClr val="bg1">
              <a:lumMod val="75000"/>
              <a:lumOff val="25000"/>
            </a:schemeClr>
          </a:solidFill>
        </p:spPr>
        <p:txBody>
          <a:bodyPr wrap="square" rtlCol="0">
            <a:spAutoFit/>
          </a:bodyPr>
          <a:lstStyle/>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Arduino Nano Photoresistor Luminosity</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Use the input from a Photoresistor to measure</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the amount of light a.k.a. luminosity (Lux)</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in lumens it is receiving in real time</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Written by @alt_bier</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 */</a:t>
            </a:r>
          </a:p>
          <a:p>
            <a:pPr>
              <a:lnSpc>
                <a:spcPts val="800"/>
              </a:lnSpc>
            </a:pPr>
            <a:endParaRPr lang="en-US" sz="800" dirty="0">
              <a:solidFill>
                <a:srgbClr val="92D050"/>
              </a:solidFill>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Define Pins</a:t>
            </a:r>
          </a:p>
          <a:p>
            <a:pPr>
              <a:lnSpc>
                <a:spcPts val="800"/>
              </a:lnSpc>
            </a:pPr>
            <a:r>
              <a:rPr lang="en-US" sz="800" dirty="0">
                <a:solidFill>
                  <a:srgbClr val="FFC000"/>
                </a:solidFill>
                <a:latin typeface="Courier New" panose="02070309020205020404" pitchFamily="49" charset="0"/>
                <a:cs typeface="Courier New" panose="02070309020205020404" pitchFamily="49" charset="0"/>
              </a:rPr>
              <a:t>#define LED3 8</a:t>
            </a:r>
          </a:p>
          <a:p>
            <a:pPr>
              <a:lnSpc>
                <a:spcPts val="800"/>
              </a:lnSpc>
            </a:pPr>
            <a:r>
              <a:rPr lang="en-US" sz="800" dirty="0">
                <a:solidFill>
                  <a:srgbClr val="FFC000"/>
                </a:solidFill>
                <a:latin typeface="Courier New" panose="02070309020205020404" pitchFamily="49" charset="0"/>
                <a:cs typeface="Courier New" panose="02070309020205020404" pitchFamily="49" charset="0"/>
              </a:rPr>
              <a:t>#define PR1 A0</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Define Constants</a:t>
            </a:r>
          </a:p>
          <a:p>
            <a:pPr>
              <a:lnSpc>
                <a:spcPts val="800"/>
              </a:lnSpc>
            </a:pPr>
            <a:r>
              <a:rPr lang="en-US" sz="800" dirty="0">
                <a:solidFill>
                  <a:srgbClr val="FFC000"/>
                </a:solidFill>
                <a:latin typeface="Courier New" panose="02070309020205020404" pitchFamily="49" charset="0"/>
                <a:cs typeface="Courier New" panose="02070309020205020404" pitchFamily="49" charset="0"/>
              </a:rPr>
              <a:t>#define VIN 3.3  </a:t>
            </a:r>
            <a:r>
              <a:rPr lang="en-US" sz="800" dirty="0">
                <a:solidFill>
                  <a:srgbClr val="92D050"/>
                </a:solidFill>
                <a:latin typeface="Courier New" panose="02070309020205020404" pitchFamily="49" charset="0"/>
                <a:cs typeface="Courier New" panose="02070309020205020404" pitchFamily="49" charset="0"/>
              </a:rPr>
              <a:t>// V power voltage</a:t>
            </a:r>
          </a:p>
          <a:p>
            <a:pPr>
              <a:lnSpc>
                <a:spcPts val="800"/>
              </a:lnSpc>
            </a:pPr>
            <a:r>
              <a:rPr lang="en-US" sz="800" dirty="0">
                <a:solidFill>
                  <a:srgbClr val="FFC000"/>
                </a:solidFill>
                <a:latin typeface="Courier New" panose="02070309020205020404" pitchFamily="49" charset="0"/>
                <a:cs typeface="Courier New" panose="02070309020205020404" pitchFamily="49" charset="0"/>
              </a:rPr>
              <a:t>#define R7 10000 </a:t>
            </a:r>
            <a:r>
              <a:rPr lang="en-US" sz="800" dirty="0">
                <a:solidFill>
                  <a:srgbClr val="92D050"/>
                </a:solidFill>
                <a:latin typeface="Courier New" panose="02070309020205020404" pitchFamily="49" charset="0"/>
                <a:cs typeface="Courier New" panose="02070309020205020404" pitchFamily="49" charset="0"/>
              </a:rPr>
              <a:t>// Pull down resistor ohm value </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Define Variables</a:t>
            </a:r>
          </a:p>
          <a:p>
            <a:pPr>
              <a:lnSpc>
                <a:spcPts val="800"/>
              </a:lnSpc>
            </a:pP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pval</a:t>
            </a:r>
            <a:r>
              <a:rPr lang="en-US" sz="800" dirty="0">
                <a:latin typeface="Courier New" panose="02070309020205020404" pitchFamily="49" charset="0"/>
                <a:cs typeface="Courier New" panose="02070309020205020404" pitchFamily="49" charset="0"/>
              </a:rPr>
              <a:t>;</a:t>
            </a:r>
          </a:p>
          <a:p>
            <a:pPr>
              <a:lnSpc>
                <a:spcPts val="800"/>
              </a:lnSpc>
            </a:pPr>
            <a:r>
              <a:rPr lang="en-US" sz="800" dirty="0">
                <a:solidFill>
                  <a:srgbClr val="00B0F0"/>
                </a:solidFill>
                <a:latin typeface="Courier New" panose="02070309020205020404" pitchFamily="49" charset="0"/>
                <a:cs typeface="Courier New" panose="02070309020205020404" pitchFamily="49" charset="0"/>
              </a:rPr>
              <a:t>float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lux</a:t>
            </a:r>
            <a:r>
              <a:rPr lang="en-US" sz="800" dirty="0">
                <a:latin typeface="Courier New" panose="02070309020205020404" pitchFamily="49" charset="0"/>
                <a:cs typeface="Courier New" panose="02070309020205020404" pitchFamily="49" charset="0"/>
              </a:rPr>
              <a:t>;</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Variable converts raw analog value to physical light value (lumen)</a:t>
            </a:r>
          </a:p>
          <a:p>
            <a:pPr>
              <a:lnSpc>
                <a:spcPts val="800"/>
              </a:lnSpc>
            </a:pPr>
            <a:r>
              <a:rPr lang="en-US" sz="800" dirty="0">
                <a:solidFill>
                  <a:srgbClr val="00B0F0"/>
                </a:solidFill>
                <a:latin typeface="Courier New" panose="02070309020205020404" pitchFamily="49" charset="0"/>
                <a:cs typeface="Courier New" panose="02070309020205020404" pitchFamily="49" charset="0"/>
              </a:rPr>
              <a:t>float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sensorRawToPhys</a:t>
            </a:r>
            <a:r>
              <a:rPr lang="en-US" sz="800" dirty="0">
                <a:latin typeface="Courier New" panose="02070309020205020404" pitchFamily="49" charset="0"/>
                <a:cs typeface="Courier New" panose="02070309020205020404" pitchFamily="49" charset="0"/>
              </a:rPr>
              <a:t>(</a:t>
            </a: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raw</a:t>
            </a:r>
            <a:r>
              <a:rPr lang="en-US" sz="800" dirty="0">
                <a:latin typeface="Courier New" panose="02070309020205020404" pitchFamily="49" charset="0"/>
                <a:cs typeface="Courier New" panose="02070309020205020404" pitchFamily="49" charset="0"/>
              </a:rPr>
              <a:t>){</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Conversion rule</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float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Vout</a:t>
            </a:r>
            <a:r>
              <a:rPr lang="en-US" sz="800" dirty="0">
                <a:latin typeface="Courier New" panose="02070309020205020404" pitchFamily="49" charset="0"/>
                <a:cs typeface="Courier New" panose="02070309020205020404" pitchFamily="49" charset="0"/>
              </a:rPr>
              <a:t> = </a:t>
            </a:r>
            <a:r>
              <a:rPr lang="en-US" sz="800" dirty="0">
                <a:solidFill>
                  <a:srgbClr val="00B0F0"/>
                </a:solidFill>
                <a:latin typeface="Courier New" panose="02070309020205020404" pitchFamily="49" charset="0"/>
                <a:cs typeface="Courier New" panose="02070309020205020404" pitchFamily="49" charset="0"/>
              </a:rPr>
              <a:t>float</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raw</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VIN</a:t>
            </a:r>
            <a:r>
              <a:rPr lang="en-US" sz="800" dirty="0">
                <a:latin typeface="Courier New" panose="02070309020205020404" pitchFamily="49" charset="0"/>
                <a:cs typeface="Courier New" panose="02070309020205020404" pitchFamily="49" charset="0"/>
              </a:rPr>
              <a:t> / </a:t>
            </a:r>
            <a:r>
              <a:rPr lang="en-US" sz="800" dirty="0">
                <a:solidFill>
                  <a:srgbClr val="00B0F0"/>
                </a:solidFill>
                <a:latin typeface="Courier New" panose="02070309020205020404" pitchFamily="49" charset="0"/>
                <a:cs typeface="Courier New" panose="02070309020205020404" pitchFamily="49" charset="0"/>
              </a:rPr>
              <a:t>float</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1023</a:t>
            </a: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Conversion analog to voltage</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float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RLDR</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R7</a:t>
            </a:r>
            <a:r>
              <a:rPr lang="en-US" sz="800" dirty="0">
                <a:latin typeface="Courier New" panose="02070309020205020404" pitchFamily="49" charset="0"/>
                <a:cs typeface="Courier New" panose="02070309020205020404" pitchFamily="49" charset="0"/>
              </a:rPr>
              <a:t> * (</a:t>
            </a:r>
            <a:r>
              <a:rPr lang="en-US" sz="800" dirty="0">
                <a:solidFill>
                  <a:srgbClr val="FFC000"/>
                </a:solidFill>
                <a:latin typeface="Courier New" panose="02070309020205020404" pitchFamily="49" charset="0"/>
                <a:cs typeface="Courier New" panose="02070309020205020404" pitchFamily="49" charset="0"/>
              </a:rPr>
              <a:t>VIN</a:t>
            </a:r>
            <a:r>
              <a:rPr lang="en-US" sz="800" dirty="0">
                <a:latin typeface="Courier New" panose="02070309020205020404" pitchFamily="49" charset="0"/>
                <a:cs typeface="Courier New" panose="02070309020205020404" pitchFamily="49" charset="0"/>
              </a:rPr>
              <a:t> - </a:t>
            </a:r>
            <a:r>
              <a:rPr lang="en-US" sz="800" dirty="0">
                <a:solidFill>
                  <a:srgbClr val="FFFF00"/>
                </a:solidFill>
                <a:latin typeface="Courier New" panose="02070309020205020404" pitchFamily="49" charset="0"/>
                <a:cs typeface="Courier New" panose="02070309020205020404" pitchFamily="49" charset="0"/>
              </a:rPr>
              <a:t>Vout</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Vout</a:t>
            </a: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Conversion voltage to resistance</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float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phys</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500</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RLDR</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1000</a:t>
            </a: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Conversion resistance to lumen</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chemeClr val="accent2">
                    <a:lumMod val="60000"/>
                    <a:lumOff val="40000"/>
                  </a:schemeClr>
                </a:solidFill>
                <a:latin typeface="Courier New" panose="02070309020205020404" pitchFamily="49" charset="0"/>
                <a:cs typeface="Courier New" panose="02070309020205020404" pitchFamily="49" charset="0"/>
              </a:rPr>
              <a:t>return</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phys</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a:t>
            </a:r>
          </a:p>
        </p:txBody>
      </p:sp>
      <p:sp>
        <p:nvSpPr>
          <p:cNvPr id="2" name="TextBox 1">
            <a:extLst>
              <a:ext uri="{FF2B5EF4-FFF2-40B4-BE49-F238E27FC236}">
                <a16:creationId xmlns:a16="http://schemas.microsoft.com/office/drawing/2014/main" id="{199060CD-99EA-49F1-A2EA-8C861EABE765}"/>
              </a:ext>
            </a:extLst>
          </p:cNvPr>
          <p:cNvSpPr txBox="1"/>
          <p:nvPr/>
        </p:nvSpPr>
        <p:spPr>
          <a:xfrm>
            <a:off x="6912232" y="748082"/>
            <a:ext cx="5040070" cy="5740033"/>
          </a:xfrm>
          <a:prstGeom prst="rect">
            <a:avLst/>
          </a:prstGeom>
          <a:solidFill>
            <a:schemeClr val="bg1">
              <a:lumMod val="75000"/>
              <a:lumOff val="25000"/>
            </a:schemeClr>
          </a:solidFill>
        </p:spPr>
        <p:txBody>
          <a:bodyPr wrap="square" rtlCol="0">
            <a:spAutoFit/>
          </a:bodyPr>
          <a:lstStyle/>
          <a:p>
            <a:pPr>
              <a:lnSpc>
                <a:spcPts val="800"/>
              </a:lnSpc>
            </a:pPr>
            <a:r>
              <a:rPr lang="en-US" sz="800" dirty="0">
                <a:latin typeface="Courier New" panose="02070309020205020404" pitchFamily="49" charset="0"/>
                <a:cs typeface="Courier New" panose="02070309020205020404" pitchFamily="49" charset="0"/>
              </a:rPr>
              <a:t>void setup()</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Initialize LED Pins As Output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pinMode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LED3</a:t>
            </a:r>
            <a:r>
              <a:rPr lang="en-US" sz="800" dirty="0">
                <a:latin typeface="Courier New" panose="02070309020205020404" pitchFamily="49" charset="0"/>
                <a:cs typeface="Courier New" panose="02070309020205020404" pitchFamily="49" charset="0"/>
              </a:rPr>
              <a:t>, OUTPUT);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 Initialize Photoresistor Pin As Input: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pinMode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PR1</a:t>
            </a:r>
            <a:r>
              <a:rPr lang="en-US" sz="800" dirty="0">
                <a:latin typeface="Courier New" panose="02070309020205020404" pitchFamily="49" charset="0"/>
                <a:cs typeface="Courier New" panose="02070309020205020404" pitchFamily="49" charset="0"/>
              </a:rPr>
              <a:t>, INPUT);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Set up serial output to console (baud)</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Serial.begin</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38400</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solidFill>
                  <a:srgbClr val="92D050"/>
                </a:solidFill>
                <a:latin typeface="Courier New" panose="02070309020205020404" pitchFamily="49" charset="0"/>
                <a:cs typeface="Courier New" panose="02070309020205020404" pitchFamily="49" charset="0"/>
              </a:rPr>
              <a:t>// Main Loop</a:t>
            </a:r>
          </a:p>
          <a:p>
            <a:pPr>
              <a:lnSpc>
                <a:spcPts val="800"/>
              </a:lnSpc>
            </a:pPr>
            <a:r>
              <a:rPr lang="en-US" sz="800" dirty="0">
                <a:latin typeface="Courier New" panose="02070309020205020404" pitchFamily="49" charset="0"/>
                <a:cs typeface="Courier New" panose="02070309020205020404" pitchFamily="49" charset="0"/>
              </a:rPr>
              <a:t>void loop()</a:t>
            </a:r>
          </a:p>
          <a:p>
            <a:pPr>
              <a:lnSpc>
                <a:spcPts val="800"/>
              </a:lnSpc>
            </a:pP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Set Delay Time [in </a:t>
            </a:r>
            <a:r>
              <a:rPr lang="en-US" sz="800" dirty="0" err="1">
                <a:solidFill>
                  <a:srgbClr val="92D050"/>
                </a:solidFill>
                <a:latin typeface="Courier New" panose="02070309020205020404" pitchFamily="49" charset="0"/>
                <a:cs typeface="Courier New" panose="02070309020205020404" pitchFamily="49" charset="0"/>
              </a:rPr>
              <a:t>ms</a:t>
            </a:r>
            <a:r>
              <a:rPr lang="en-US" sz="800" dirty="0">
                <a:solidFill>
                  <a:srgbClr val="92D050"/>
                </a:solidFill>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DelayTime</a:t>
            </a:r>
            <a:r>
              <a:rPr lang="en-US" sz="800" dirty="0">
                <a:latin typeface="Courier New" panose="02070309020205020404" pitchFamily="49" charset="0"/>
                <a:cs typeface="Courier New" panose="02070309020205020404" pitchFamily="49" charset="0"/>
              </a:rPr>
              <a:t> = 100;</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Set the Photoresistor Threshold</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int</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pthr</a:t>
            </a:r>
            <a:r>
              <a:rPr lang="en-US" sz="800" dirty="0">
                <a:latin typeface="Courier New" panose="02070309020205020404" pitchFamily="49" charset="0"/>
                <a:cs typeface="Courier New" panose="02070309020205020404" pitchFamily="49" charset="0"/>
              </a:rPr>
              <a:t> = 30;</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Record the Photoresistor Value</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pval</a:t>
            </a:r>
            <a:r>
              <a:rPr lang="en-US" sz="800" dirty="0">
                <a:latin typeface="Courier New" panose="02070309020205020404" pitchFamily="49" charset="0"/>
                <a:cs typeface="Courier New" panose="02070309020205020404" pitchFamily="49" charset="0"/>
              </a:rPr>
              <a:t> = </a:t>
            </a:r>
            <a:r>
              <a:rPr lang="en-US" sz="800" dirty="0">
                <a:solidFill>
                  <a:srgbClr val="00B0F0"/>
                </a:solidFill>
                <a:latin typeface="Courier New" panose="02070309020205020404" pitchFamily="49" charset="0"/>
                <a:cs typeface="Courier New" panose="02070309020205020404" pitchFamily="49" charset="0"/>
              </a:rPr>
              <a:t>analogRead</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PR1</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Print current Photoresistor RAW Value to serial console for troubleshooting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PVAL=");</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pval</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raw    ");</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Get the lumens based on pval</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lux</a:t>
            </a:r>
            <a:r>
              <a:rPr lang="en-US" sz="800" dirty="0">
                <a:latin typeface="Courier New" panose="02070309020205020404" pitchFamily="49" charset="0"/>
                <a:cs typeface="Courier New" panose="02070309020205020404" pitchFamily="49" charset="0"/>
              </a:rPr>
              <a:t> = </a:t>
            </a:r>
            <a:r>
              <a:rPr lang="en-US" sz="800" dirty="0">
                <a:solidFill>
                  <a:srgbClr val="FFFF00"/>
                </a:solidFill>
                <a:latin typeface="Courier New" panose="02070309020205020404" pitchFamily="49" charset="0"/>
                <a:cs typeface="Courier New" panose="02070309020205020404" pitchFamily="49" charset="0"/>
              </a:rPr>
              <a:t>sensorRawToPhys</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pval</a:t>
            </a:r>
            <a:r>
              <a:rPr lang="en-US" sz="800" dirty="0">
                <a:latin typeface="Courier New" panose="02070309020205020404" pitchFamily="49" charset="0"/>
                <a:cs typeface="Courier New" panose="02070309020205020404" pitchFamily="49" charset="0"/>
              </a:rPr>
              <a: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Print the Light Level</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Light=");</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lux</a:t>
            </a:r>
            <a:r>
              <a:rPr lang="en-US" sz="800" dirty="0">
                <a:latin typeface="Courier New" panose="02070309020205020404" pitchFamily="49" charset="0"/>
                <a:cs typeface="Courier New" panose="02070309020205020404" pitchFamily="49" charset="0"/>
              </a:rPr>
              <a:t>); </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lumen    ");</a:t>
            </a:r>
          </a:p>
          <a:p>
            <a:pPr>
              <a:lnSpc>
                <a:spcPts val="800"/>
              </a:lnSpc>
            </a:pPr>
            <a:r>
              <a:rPr lang="en-US" sz="800" dirty="0">
                <a:latin typeface="Courier New" panose="02070309020205020404" pitchFamily="49" charset="0"/>
                <a:cs typeface="Courier New" panose="02070309020205020404" pitchFamily="49" charset="0"/>
              </a:rPr>
              <a:t>  </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Set the LED value to HIGH (on) or LOW (off)</a:t>
            </a:r>
          </a:p>
          <a:p>
            <a:pPr>
              <a:lnSpc>
                <a:spcPts val="800"/>
              </a:lnSpc>
            </a:pPr>
            <a:r>
              <a:rPr lang="en-US" sz="800" dirty="0">
                <a:solidFill>
                  <a:srgbClr val="92D050"/>
                </a:solidFill>
                <a:latin typeface="Courier New" panose="02070309020205020404" pitchFamily="49" charset="0"/>
                <a:cs typeface="Courier New" panose="02070309020205020404" pitchFamily="49" charset="0"/>
              </a:rPr>
              <a:t>  // based on Photoresistor Value and Threshold</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if</a:t>
            </a:r>
            <a:r>
              <a:rPr lang="en-US" sz="800" dirty="0">
                <a:latin typeface="Courier New" panose="02070309020205020404" pitchFamily="49" charset="0"/>
                <a:cs typeface="Courier New" panose="02070309020205020404" pitchFamily="49" charset="0"/>
              </a:rPr>
              <a:t> (</a:t>
            </a:r>
            <a:r>
              <a:rPr lang="en-US" sz="800" dirty="0">
                <a:solidFill>
                  <a:srgbClr val="FFFF00"/>
                </a:solidFill>
                <a:latin typeface="Courier New" panose="02070309020205020404" pitchFamily="49" charset="0"/>
                <a:cs typeface="Courier New" panose="02070309020205020404" pitchFamily="49" charset="0"/>
              </a:rPr>
              <a:t>pval</a:t>
            </a:r>
            <a:r>
              <a:rPr lang="en-US" sz="800" dirty="0">
                <a:latin typeface="Courier New" panose="02070309020205020404" pitchFamily="49" charset="0"/>
                <a:cs typeface="Courier New" panose="02070309020205020404" pitchFamily="49" charset="0"/>
              </a:rPr>
              <a:t> &gt; </a:t>
            </a:r>
            <a:r>
              <a:rPr lang="en-US" sz="800" dirty="0">
                <a:solidFill>
                  <a:srgbClr val="FFFF00"/>
                </a:solidFill>
                <a:latin typeface="Courier New" panose="02070309020205020404" pitchFamily="49" charset="0"/>
                <a:cs typeface="Courier New" panose="02070309020205020404" pitchFamily="49" charset="0"/>
              </a:rPr>
              <a:t>pthr</a:t>
            </a:r>
            <a:r>
              <a:rPr lang="en-US" sz="800" dirty="0">
                <a:latin typeface="Courier New" panose="02070309020205020404" pitchFamily="49" charset="0"/>
                <a:cs typeface="Courier New" panose="02070309020205020404" pitchFamily="49" charset="0"/>
              </a:rPr>
              <a:t>) {</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Turn LED OFF</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digitalWrite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LED3</a:t>
            </a:r>
            <a:r>
              <a:rPr lang="en-US" sz="800" dirty="0">
                <a:latin typeface="Courier New" panose="02070309020205020404" pitchFamily="49" charset="0"/>
                <a:cs typeface="Courier New" panose="02070309020205020404" pitchFamily="49" charset="0"/>
              </a:rPr>
              <a:t>, LOW);</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Print current LED state to serial console for troubleshooting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LED OFF");</a:t>
            </a:r>
          </a:p>
          <a:p>
            <a:pPr>
              <a:lnSpc>
                <a:spcPts val="800"/>
              </a:lnSpc>
            </a:pPr>
            <a:r>
              <a:rPr lang="en-US" sz="800" dirty="0">
                <a:latin typeface="Courier New" panose="02070309020205020404" pitchFamily="49" charset="0"/>
                <a:cs typeface="Courier New" panose="02070309020205020404" pitchFamily="49" charset="0"/>
              </a:rPr>
              <a:t>  } </a:t>
            </a:r>
            <a:r>
              <a:rPr lang="en-US" sz="800" dirty="0">
                <a:solidFill>
                  <a:srgbClr val="00B0F0"/>
                </a:solidFill>
                <a:latin typeface="Courier New" panose="02070309020205020404" pitchFamily="49" charset="0"/>
                <a:cs typeface="Courier New" panose="02070309020205020404" pitchFamily="49" charset="0"/>
              </a:rPr>
              <a:t>else</a:t>
            </a:r>
            <a:r>
              <a:rPr lang="en-US" sz="800" dirty="0">
                <a:latin typeface="Courier New" panose="02070309020205020404" pitchFamily="49" charset="0"/>
                <a:cs typeface="Courier New" panose="02070309020205020404" pitchFamily="49" charset="0"/>
              </a:rPr>
              <a:t> {</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Turn LED ON</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digitalWrite</a:t>
            </a:r>
            <a:r>
              <a:rPr lang="en-US" sz="800" dirty="0">
                <a:latin typeface="Courier New" panose="02070309020205020404" pitchFamily="49" charset="0"/>
                <a:cs typeface="Courier New" panose="02070309020205020404" pitchFamily="49" charset="0"/>
              </a:rPr>
              <a:t>(</a:t>
            </a:r>
            <a:r>
              <a:rPr lang="en-US" sz="800" dirty="0">
                <a:solidFill>
                  <a:srgbClr val="FFC000"/>
                </a:solidFill>
                <a:latin typeface="Courier New" panose="02070309020205020404" pitchFamily="49" charset="0"/>
                <a:cs typeface="Courier New" panose="02070309020205020404" pitchFamily="49" charset="0"/>
              </a:rPr>
              <a:t>LED3</a:t>
            </a:r>
            <a:r>
              <a:rPr lang="en-US" sz="800" dirty="0">
                <a:latin typeface="Courier New" panose="02070309020205020404" pitchFamily="49" charset="0"/>
                <a:cs typeface="Courier New" panose="02070309020205020404" pitchFamily="49" charset="0"/>
              </a:rPr>
              <a:t>, HIGH);</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Print current LED state to serial console for troubleshooting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a:t>
            </a:r>
            <a:r>
              <a:rPr lang="en-US" sz="800" dirty="0">
                <a:latin typeface="Courier New" panose="02070309020205020404" pitchFamily="49" charset="0"/>
                <a:cs typeface="Courier New" panose="02070309020205020404" pitchFamily="49" charset="0"/>
              </a:rPr>
              <a:t>(" LED ON");</a:t>
            </a:r>
          </a:p>
          <a:p>
            <a:pPr>
              <a:lnSpc>
                <a:spcPts val="800"/>
              </a:lnSpc>
            </a:pPr>
            <a:r>
              <a:rPr lang="en-US" sz="800" dirty="0">
                <a:latin typeface="Courier New" panose="02070309020205020404" pitchFamily="49" charset="0"/>
                <a:cs typeface="Courier New" panose="02070309020205020404" pitchFamily="49" charset="0"/>
              </a:rPr>
              <a:t>  }</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Print a new line to the serial console</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Serial.println</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92D050"/>
                </a:solidFill>
                <a:latin typeface="Courier New" panose="02070309020205020404" pitchFamily="49" charset="0"/>
                <a:cs typeface="Courier New" panose="02070309020205020404" pitchFamily="49" charset="0"/>
              </a:rPr>
              <a:t>// Pause the loop keeping the LED lit with current values before resuming</a:t>
            </a:r>
          </a:p>
          <a:p>
            <a:pPr>
              <a:lnSpc>
                <a:spcPts val="800"/>
              </a:lnSpc>
            </a:pPr>
            <a:r>
              <a:rPr lang="en-US" sz="800" dirty="0">
                <a:latin typeface="Courier New" panose="02070309020205020404" pitchFamily="49" charset="0"/>
                <a:cs typeface="Courier New" panose="02070309020205020404" pitchFamily="49" charset="0"/>
              </a:rPr>
              <a:t>  </a:t>
            </a:r>
            <a:r>
              <a:rPr lang="en-US" sz="800" dirty="0">
                <a:solidFill>
                  <a:srgbClr val="00B0F0"/>
                </a:solidFill>
                <a:latin typeface="Courier New" panose="02070309020205020404" pitchFamily="49" charset="0"/>
                <a:cs typeface="Courier New" panose="02070309020205020404" pitchFamily="49" charset="0"/>
              </a:rPr>
              <a:t>delay</a:t>
            </a:r>
            <a:r>
              <a:rPr lang="en-US" sz="800" dirty="0">
                <a:latin typeface="Courier New" panose="02070309020205020404" pitchFamily="49" charset="0"/>
                <a:cs typeface="Courier New" panose="02070309020205020404" pitchFamily="49" charset="0"/>
              </a:rPr>
              <a:t>(</a:t>
            </a:r>
            <a:r>
              <a:rPr lang="en-US" sz="800" dirty="0">
                <a:solidFill>
                  <a:srgbClr val="FFFF00"/>
                </a:solidFill>
                <a:latin typeface="Courier New" panose="02070309020205020404" pitchFamily="49" charset="0"/>
                <a:cs typeface="Courier New" panose="02070309020205020404" pitchFamily="49" charset="0"/>
              </a:rPr>
              <a:t>DelayTime</a:t>
            </a:r>
            <a:r>
              <a:rPr lang="en-US" sz="800" dirty="0">
                <a:latin typeface="Courier New" panose="02070309020205020404" pitchFamily="49" charset="0"/>
                <a:cs typeface="Courier New" panose="02070309020205020404" pitchFamily="49" charset="0"/>
              </a:rPr>
              <a:t>);</a:t>
            </a:r>
          </a:p>
          <a:p>
            <a:pPr>
              <a:lnSpc>
                <a:spcPts val="800"/>
              </a:lnSpc>
            </a:pPr>
            <a:endParaRPr lang="en-US" sz="800" dirty="0">
              <a:latin typeface="Courier New" panose="02070309020205020404" pitchFamily="49" charset="0"/>
              <a:cs typeface="Courier New" panose="02070309020205020404" pitchFamily="49" charset="0"/>
            </a:endParaRPr>
          </a:p>
          <a:p>
            <a:pPr>
              <a:lnSpc>
                <a:spcPts val="800"/>
              </a:lnSpc>
            </a:pPr>
            <a:r>
              <a:rPr lang="en-US" sz="800" dirty="0">
                <a:latin typeface="Courier New" panose="02070309020205020404" pitchFamily="49" charset="0"/>
                <a:cs typeface="Courier New" panose="02070309020205020404" pitchFamily="49" charset="0"/>
              </a:rPr>
              <a:t>}</a:t>
            </a:r>
          </a:p>
        </p:txBody>
      </p:sp>
      <p:sp>
        <p:nvSpPr>
          <p:cNvPr id="10" name="Title 3">
            <a:extLst>
              <a:ext uri="{FF2B5EF4-FFF2-40B4-BE49-F238E27FC236}">
                <a16:creationId xmlns:a16="http://schemas.microsoft.com/office/drawing/2014/main" id="{9A7FB4D9-958C-414F-9658-FC4CAD4D019B}"/>
              </a:ext>
            </a:extLst>
          </p:cNvPr>
          <p:cNvSpPr>
            <a:spLocks noGrp="1"/>
          </p:cNvSpPr>
          <p:nvPr>
            <p:ph type="title"/>
          </p:nvPr>
        </p:nvSpPr>
        <p:spPr>
          <a:xfrm>
            <a:off x="1141413" y="231240"/>
            <a:ext cx="9905998" cy="747706"/>
          </a:xfrm>
        </p:spPr>
        <p:txBody>
          <a:bodyPr>
            <a:normAutofit/>
          </a:bodyPr>
          <a:lstStyle/>
          <a:p>
            <a:pPr algn="ctr"/>
            <a:r>
              <a:rPr lang="en-US" sz="3000" dirty="0"/>
              <a:t>LED and Photoresistor connected to Arduino Nano</a:t>
            </a:r>
          </a:p>
        </p:txBody>
      </p:sp>
    </p:spTree>
    <p:extLst>
      <p:ext uri="{BB962C8B-B14F-4D97-AF65-F5344CB8AC3E}">
        <p14:creationId xmlns:p14="http://schemas.microsoft.com/office/powerpoint/2010/main" val="2569822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FB0A14-1F05-4501-962E-F6C8C6072770}"/>
              </a:ext>
            </a:extLst>
          </p:cNvPr>
          <p:cNvSpPr>
            <a:spLocks noGrp="1"/>
          </p:cNvSpPr>
          <p:nvPr>
            <p:ph type="title"/>
          </p:nvPr>
        </p:nvSpPr>
        <p:spPr/>
        <p:txBody>
          <a:bodyPr>
            <a:normAutofit/>
          </a:bodyPr>
          <a:lstStyle/>
          <a:p>
            <a:pPr algn="ctr"/>
            <a:r>
              <a:rPr lang="en-US" sz="6000" dirty="0"/>
              <a:t>Thank You</a:t>
            </a:r>
          </a:p>
        </p:txBody>
      </p:sp>
      <p:sp>
        <p:nvSpPr>
          <p:cNvPr id="6" name="Content Placeholder 5">
            <a:extLst>
              <a:ext uri="{FF2B5EF4-FFF2-40B4-BE49-F238E27FC236}">
                <a16:creationId xmlns:a16="http://schemas.microsoft.com/office/drawing/2014/main" id="{9F3E73B3-929B-4629-9E88-32557BF9D7D1}"/>
              </a:ext>
            </a:extLst>
          </p:cNvPr>
          <p:cNvSpPr>
            <a:spLocks noGrp="1"/>
          </p:cNvSpPr>
          <p:nvPr>
            <p:ph idx="1"/>
          </p:nvPr>
        </p:nvSpPr>
        <p:spPr/>
        <p:txBody>
          <a:bodyPr/>
          <a:lstStyle/>
          <a:p>
            <a:pPr marL="0" indent="0">
              <a:buNone/>
            </a:pPr>
            <a:r>
              <a:rPr lang="en-US" cap="none" dirty="0"/>
              <a:t>I hope you enjoyed this presentation and learned something from it.</a:t>
            </a:r>
          </a:p>
          <a:p>
            <a:pPr marL="0" indent="0" algn="r">
              <a:buNone/>
            </a:pPr>
            <a:r>
              <a:rPr lang="en-US" dirty="0"/>
              <a:t>-- @alt_bier</a:t>
            </a:r>
            <a:endParaRPr lang="en-US" cap="none" dirty="0"/>
          </a:p>
          <a:p>
            <a:pPr marL="0" indent="0">
              <a:buNone/>
            </a:pPr>
            <a:endParaRPr lang="en-US" dirty="0"/>
          </a:p>
          <a:p>
            <a:pPr marL="0" indent="0">
              <a:buNone/>
            </a:pPr>
            <a:endParaRPr lang="en-US" cap="none" dirty="0"/>
          </a:p>
          <a:p>
            <a:pPr marL="0" indent="0">
              <a:buNone/>
            </a:pPr>
            <a:r>
              <a:rPr lang="en-US" cap="none" dirty="0"/>
              <a:t>This Slide Deck –  </a:t>
            </a:r>
            <a:r>
              <a:rPr lang="en-US" b="1" cap="none" dirty="0">
                <a:solidFill>
                  <a:schemeClr val="bg2">
                    <a:lumMod val="60000"/>
                    <a:lumOff val="40000"/>
                  </a:schemeClr>
                </a:solidFill>
                <a:latin typeface="Courier New" panose="02070309020205020404" pitchFamily="49" charset="0"/>
                <a:cs typeface="Courier New" panose="02070309020205020404" pitchFamily="49" charset="0"/>
              </a:rPr>
              <a:t>https://altbier.us/arduino/</a:t>
            </a:r>
          </a:p>
          <a:p>
            <a:pPr marL="0" indent="0">
              <a:buNone/>
            </a:pPr>
            <a:r>
              <a:rPr lang="en-US" sz="2400" dirty="0"/>
              <a:t>Code </a:t>
            </a:r>
            <a:r>
              <a:rPr lang="en-US" cap="none" dirty="0"/>
              <a:t>–</a:t>
            </a:r>
            <a:r>
              <a:rPr lang="en-US" sz="2400" dirty="0"/>
              <a:t>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a:p>
            <a:pPr marL="0" indent="0">
              <a:buNone/>
            </a:pPr>
            <a:endParaRPr lang="en-US" dirty="0"/>
          </a:p>
        </p:txBody>
      </p:sp>
    </p:spTree>
    <p:extLst>
      <p:ext uri="{BB962C8B-B14F-4D97-AF65-F5344CB8AC3E}">
        <p14:creationId xmlns:p14="http://schemas.microsoft.com/office/powerpoint/2010/main" val="320675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609600"/>
            <a:ext cx="9905999" cy="609600"/>
          </a:xfrm>
        </p:spPr>
        <p:txBody>
          <a:bodyPr/>
          <a:lstStyle/>
          <a:p>
            <a:pPr algn="ctr"/>
            <a:r>
              <a:rPr lang="en-US" dirty="0"/>
              <a:t>Arduino Boards</a:t>
            </a:r>
          </a:p>
        </p:txBody>
      </p:sp>
      <p:sp>
        <p:nvSpPr>
          <p:cNvPr id="3" name="Text Placeholder 2"/>
          <p:cNvSpPr>
            <a:spLocks noGrp="1"/>
          </p:cNvSpPr>
          <p:nvPr>
            <p:ph type="body" idx="1"/>
          </p:nvPr>
        </p:nvSpPr>
        <p:spPr/>
        <p:txBody>
          <a:bodyPr/>
          <a:lstStyle/>
          <a:p>
            <a:r>
              <a:rPr lang="en-US" dirty="0"/>
              <a:t>Arduino Uno</a:t>
            </a:r>
          </a:p>
        </p:txBody>
      </p:sp>
      <p:pic>
        <p:nvPicPr>
          <p:cNvPr id="12" name="Picture Placeholder 11"/>
          <p:cNvPicPr>
            <a:picLocks noGrp="1" noChangeAspect="1"/>
          </p:cNvPicPr>
          <p:nvPr>
            <p:ph type="pic" idx="15"/>
          </p:nvPr>
        </p:nvPicPr>
        <p:blipFill>
          <a:blip r:embed="rId2"/>
          <a:srcRect l="8592" r="8592"/>
          <a:stretch>
            <a:fillRect/>
          </a:stretch>
        </p:blipFill>
        <p:spPr>
          <a:xfrm>
            <a:off x="1141413" y="1296988"/>
            <a:ext cx="3195637" cy="2894012"/>
          </a:xfrm>
        </p:spPr>
      </p:pic>
      <p:sp>
        <p:nvSpPr>
          <p:cNvPr id="5" name="Text Placeholder 4"/>
          <p:cNvSpPr>
            <a:spLocks noGrp="1"/>
          </p:cNvSpPr>
          <p:nvPr>
            <p:ph type="body" sz="half" idx="18"/>
          </p:nvPr>
        </p:nvSpPr>
        <p:spPr>
          <a:xfrm>
            <a:off x="1141413" y="4980858"/>
            <a:ext cx="3195240" cy="1263188"/>
          </a:xfrm>
        </p:spPr>
        <p:txBody>
          <a:bodyPr>
            <a:normAutofit/>
          </a:bodyPr>
          <a:lstStyle/>
          <a:p>
            <a:r>
              <a:rPr lang="en-US" dirty="0"/>
              <a:t>Processor: ATmega328P</a:t>
            </a:r>
            <a:br>
              <a:rPr lang="en-US" dirty="0"/>
            </a:br>
            <a:r>
              <a:rPr lang="en-US" dirty="0"/>
              <a:t>Flash: 32 kB / SRAM: 2 kB</a:t>
            </a:r>
            <a:br>
              <a:rPr lang="en-US" dirty="0"/>
            </a:br>
            <a:r>
              <a:rPr lang="en-US" dirty="0"/>
              <a:t>Digital IO Pins: 14 / Analog Input Pins: 6</a:t>
            </a:r>
            <a:br>
              <a:rPr lang="en-US" dirty="0"/>
            </a:br>
            <a:r>
              <a:rPr lang="en-US" dirty="0"/>
              <a:t>Dimensions: 2.7 in × 2.1 in </a:t>
            </a:r>
          </a:p>
          <a:p>
            <a:endParaRPr lang="en-US" dirty="0"/>
          </a:p>
        </p:txBody>
      </p:sp>
      <p:sp>
        <p:nvSpPr>
          <p:cNvPr id="6" name="Text Placeholder 5"/>
          <p:cNvSpPr>
            <a:spLocks noGrp="1"/>
          </p:cNvSpPr>
          <p:nvPr>
            <p:ph type="body" sz="quarter" idx="3"/>
          </p:nvPr>
        </p:nvSpPr>
        <p:spPr/>
        <p:txBody>
          <a:bodyPr/>
          <a:lstStyle/>
          <a:p>
            <a:r>
              <a:rPr lang="en-US" dirty="0"/>
              <a:t>Arduino Nano</a:t>
            </a:r>
          </a:p>
        </p:txBody>
      </p:sp>
      <p:pic>
        <p:nvPicPr>
          <p:cNvPr id="14" name="Picture Placeholder 13"/>
          <p:cNvPicPr>
            <a:picLocks noGrp="1" noChangeAspect="1"/>
          </p:cNvPicPr>
          <p:nvPr>
            <p:ph type="pic" idx="21"/>
          </p:nvPr>
        </p:nvPicPr>
        <p:blipFill>
          <a:blip r:embed="rId3"/>
          <a:srcRect t="4764" b="4764"/>
          <a:stretch>
            <a:fillRect/>
          </a:stretch>
        </p:blipFill>
        <p:spPr>
          <a:xfrm>
            <a:off x="4489450" y="1296988"/>
            <a:ext cx="3198813" cy="2894012"/>
          </a:xfrm>
        </p:spPr>
      </p:pic>
      <p:sp>
        <p:nvSpPr>
          <p:cNvPr id="8" name="Text Placeholder 7"/>
          <p:cNvSpPr>
            <a:spLocks noGrp="1"/>
          </p:cNvSpPr>
          <p:nvPr>
            <p:ph type="body" sz="half" idx="19"/>
          </p:nvPr>
        </p:nvSpPr>
        <p:spPr>
          <a:xfrm>
            <a:off x="4487593" y="4980857"/>
            <a:ext cx="3200400" cy="1251602"/>
          </a:xfrm>
        </p:spPr>
        <p:txBody>
          <a:bodyPr>
            <a:normAutofit/>
          </a:bodyPr>
          <a:lstStyle/>
          <a:p>
            <a:r>
              <a:rPr lang="en-US" dirty="0"/>
              <a:t>Processor: ATmega328</a:t>
            </a:r>
            <a:br>
              <a:rPr lang="en-US" dirty="0"/>
            </a:br>
            <a:r>
              <a:rPr lang="en-US" dirty="0"/>
              <a:t>Flash: 16 kB / SRAM: 1 kB</a:t>
            </a:r>
            <a:br>
              <a:rPr lang="en-US" dirty="0"/>
            </a:br>
            <a:r>
              <a:rPr lang="en-US" dirty="0"/>
              <a:t>Digital IO Pins: 14 / Analog Input Pins: 8</a:t>
            </a:r>
            <a:br>
              <a:rPr lang="en-US" dirty="0"/>
            </a:br>
            <a:r>
              <a:rPr lang="en-US" dirty="0"/>
              <a:t>Dimensions: 1.70 in × 0.73 in </a:t>
            </a:r>
          </a:p>
          <a:p>
            <a:endParaRPr lang="en-US" dirty="0"/>
          </a:p>
        </p:txBody>
      </p:sp>
      <p:sp>
        <p:nvSpPr>
          <p:cNvPr id="9" name="Text Placeholder 8"/>
          <p:cNvSpPr>
            <a:spLocks noGrp="1"/>
          </p:cNvSpPr>
          <p:nvPr>
            <p:ph type="body" sz="quarter" idx="13"/>
          </p:nvPr>
        </p:nvSpPr>
        <p:spPr/>
        <p:txBody>
          <a:bodyPr/>
          <a:lstStyle/>
          <a:p>
            <a:r>
              <a:rPr lang="en-US" dirty="0"/>
              <a:t>Arduino Mega2560</a:t>
            </a:r>
          </a:p>
        </p:txBody>
      </p:sp>
      <p:pic>
        <p:nvPicPr>
          <p:cNvPr id="15" name="Picture Placeholder 14"/>
          <p:cNvPicPr>
            <a:picLocks noGrp="1" noChangeAspect="1"/>
          </p:cNvPicPr>
          <p:nvPr>
            <p:ph type="pic" idx="22"/>
          </p:nvPr>
        </p:nvPicPr>
        <p:blipFill>
          <a:blip r:embed="rId4"/>
          <a:srcRect t="4719" b="4719"/>
          <a:stretch>
            <a:fillRect/>
          </a:stretch>
        </p:blipFill>
        <p:spPr>
          <a:xfrm>
            <a:off x="7851775" y="1296988"/>
            <a:ext cx="3195638" cy="2894012"/>
          </a:xfrm>
        </p:spPr>
      </p:pic>
      <p:sp>
        <p:nvSpPr>
          <p:cNvPr id="11" name="Text Placeholder 10"/>
          <p:cNvSpPr>
            <a:spLocks noGrp="1"/>
          </p:cNvSpPr>
          <p:nvPr>
            <p:ph type="body" sz="half" idx="20"/>
          </p:nvPr>
        </p:nvSpPr>
        <p:spPr>
          <a:xfrm>
            <a:off x="7852442" y="4980854"/>
            <a:ext cx="3194968" cy="1251607"/>
          </a:xfrm>
        </p:spPr>
        <p:txBody>
          <a:bodyPr>
            <a:normAutofit/>
          </a:bodyPr>
          <a:lstStyle/>
          <a:p>
            <a:r>
              <a:rPr lang="en-US" dirty="0"/>
              <a:t>Processor: </a:t>
            </a:r>
            <a:r>
              <a:rPr lang="en-US" dirty="0">
                <a:effectLst/>
              </a:rPr>
              <a:t>ATmega2560</a:t>
            </a:r>
            <a:br>
              <a:rPr lang="en-US" dirty="0"/>
            </a:br>
            <a:r>
              <a:rPr lang="en-US" dirty="0"/>
              <a:t>Flash: 256 kB / SRAM: 8 kB</a:t>
            </a:r>
            <a:br>
              <a:rPr lang="en-US" dirty="0"/>
            </a:br>
            <a:r>
              <a:rPr lang="en-US" dirty="0"/>
              <a:t>Digital IO Pins: 54 / Analog Input Pins: 18</a:t>
            </a:r>
            <a:br>
              <a:rPr lang="en-US" dirty="0"/>
            </a:br>
            <a:r>
              <a:rPr lang="en-US" dirty="0"/>
              <a:t>Dimensions: 4 in × 2.1 in </a:t>
            </a:r>
          </a:p>
          <a:p>
            <a:endParaRPr lang="en-US" dirty="0"/>
          </a:p>
        </p:txBody>
      </p:sp>
    </p:spTree>
    <p:extLst>
      <p:ext uri="{BB962C8B-B14F-4D97-AF65-F5344CB8AC3E}">
        <p14:creationId xmlns:p14="http://schemas.microsoft.com/office/powerpoint/2010/main" val="396633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609600"/>
            <a:ext cx="9905999" cy="609600"/>
          </a:xfrm>
        </p:spPr>
        <p:txBody>
          <a:bodyPr/>
          <a:lstStyle/>
          <a:p>
            <a:pPr algn="ctr"/>
            <a:r>
              <a:rPr lang="en-US" dirty="0"/>
              <a:t>Arduino Boards</a:t>
            </a:r>
          </a:p>
        </p:txBody>
      </p:sp>
      <p:sp>
        <p:nvSpPr>
          <p:cNvPr id="3" name="Text Placeholder 2"/>
          <p:cNvSpPr>
            <a:spLocks noGrp="1"/>
          </p:cNvSpPr>
          <p:nvPr>
            <p:ph type="body" idx="1"/>
          </p:nvPr>
        </p:nvSpPr>
        <p:spPr/>
        <p:txBody>
          <a:bodyPr/>
          <a:lstStyle/>
          <a:p>
            <a:r>
              <a:rPr lang="en-US" dirty="0"/>
              <a:t>Arduino Ethernet</a:t>
            </a:r>
          </a:p>
        </p:txBody>
      </p:sp>
      <p:pic>
        <p:nvPicPr>
          <p:cNvPr id="12" name="Picture Placeholder 11"/>
          <p:cNvPicPr>
            <a:picLocks noGrp="1" noChangeAspect="1"/>
          </p:cNvPicPr>
          <p:nvPr>
            <p:ph type="pic" idx="15"/>
          </p:nvPr>
        </p:nvPicPr>
        <p:blipFill>
          <a:blip r:embed="rId2"/>
          <a:stretch>
            <a:fillRect/>
          </a:stretch>
        </p:blipFill>
        <p:spPr>
          <a:xfrm>
            <a:off x="1141413" y="1296988"/>
            <a:ext cx="3195637" cy="2894011"/>
          </a:xfrm>
        </p:spPr>
      </p:pic>
      <p:sp>
        <p:nvSpPr>
          <p:cNvPr id="5" name="Text Placeholder 4"/>
          <p:cNvSpPr>
            <a:spLocks noGrp="1"/>
          </p:cNvSpPr>
          <p:nvPr>
            <p:ph type="body" sz="half" idx="18"/>
          </p:nvPr>
        </p:nvSpPr>
        <p:spPr>
          <a:xfrm>
            <a:off x="1141413" y="4980858"/>
            <a:ext cx="3195240" cy="1263188"/>
          </a:xfrm>
        </p:spPr>
        <p:txBody>
          <a:bodyPr>
            <a:normAutofit fontScale="92500" lnSpcReduction="10000"/>
          </a:bodyPr>
          <a:lstStyle/>
          <a:p>
            <a:r>
              <a:rPr lang="en-US" dirty="0"/>
              <a:t>Processor: ATmega328</a:t>
            </a:r>
            <a:br>
              <a:rPr lang="en-US" dirty="0"/>
            </a:br>
            <a:r>
              <a:rPr lang="en-US" dirty="0"/>
              <a:t>Flash: 32 kB / SRAM: 2 kB</a:t>
            </a:r>
            <a:br>
              <a:rPr lang="en-US" dirty="0"/>
            </a:br>
            <a:r>
              <a:rPr lang="en-US" dirty="0"/>
              <a:t>Digital IO Pins: 14 / Analog Input Pins: 6</a:t>
            </a:r>
            <a:br>
              <a:rPr lang="en-US" dirty="0"/>
            </a:br>
            <a:r>
              <a:rPr lang="en-US" dirty="0"/>
              <a:t>Built-in Ethernet Adapter instead of USB</a:t>
            </a:r>
            <a:br>
              <a:rPr lang="en-US" dirty="0"/>
            </a:br>
            <a:r>
              <a:rPr lang="en-US" dirty="0"/>
              <a:t>Dimensions: 2.7 in × 2.1 in </a:t>
            </a:r>
          </a:p>
          <a:p>
            <a:endParaRPr lang="en-US" dirty="0"/>
          </a:p>
        </p:txBody>
      </p:sp>
      <p:sp>
        <p:nvSpPr>
          <p:cNvPr id="6" name="Text Placeholder 5"/>
          <p:cNvSpPr>
            <a:spLocks noGrp="1"/>
          </p:cNvSpPr>
          <p:nvPr>
            <p:ph type="body" sz="quarter" idx="3"/>
          </p:nvPr>
        </p:nvSpPr>
        <p:spPr/>
        <p:txBody>
          <a:bodyPr/>
          <a:lstStyle/>
          <a:p>
            <a:r>
              <a:rPr lang="en-US" dirty="0"/>
              <a:t>Lilypad Arduino</a:t>
            </a:r>
          </a:p>
        </p:txBody>
      </p:sp>
      <p:pic>
        <p:nvPicPr>
          <p:cNvPr id="14" name="Picture Placeholder 13"/>
          <p:cNvPicPr>
            <a:picLocks noGrp="1" noChangeAspect="1"/>
          </p:cNvPicPr>
          <p:nvPr>
            <p:ph type="pic" idx="21"/>
          </p:nvPr>
        </p:nvPicPr>
        <p:blipFill>
          <a:blip r:embed="rId3"/>
          <a:stretch>
            <a:fillRect/>
          </a:stretch>
        </p:blipFill>
        <p:spPr>
          <a:xfrm>
            <a:off x="4487593" y="1296988"/>
            <a:ext cx="3200400" cy="2894012"/>
          </a:xfrm>
        </p:spPr>
      </p:pic>
      <p:sp>
        <p:nvSpPr>
          <p:cNvPr id="8" name="Text Placeholder 7"/>
          <p:cNvSpPr>
            <a:spLocks noGrp="1"/>
          </p:cNvSpPr>
          <p:nvPr>
            <p:ph type="body" sz="half" idx="19"/>
          </p:nvPr>
        </p:nvSpPr>
        <p:spPr>
          <a:xfrm>
            <a:off x="4487593" y="4980857"/>
            <a:ext cx="3200400" cy="1251602"/>
          </a:xfrm>
        </p:spPr>
        <p:txBody>
          <a:bodyPr>
            <a:normAutofit fontScale="92500" lnSpcReduction="10000"/>
          </a:bodyPr>
          <a:lstStyle/>
          <a:p>
            <a:r>
              <a:rPr lang="en-US" dirty="0"/>
              <a:t>Processor: ATmega168V</a:t>
            </a:r>
            <a:br>
              <a:rPr lang="en-US" dirty="0"/>
            </a:br>
            <a:r>
              <a:rPr lang="en-US" dirty="0"/>
              <a:t>Flash: 16 kB / SRAM: 1 kB</a:t>
            </a:r>
            <a:br>
              <a:rPr lang="en-US" dirty="0"/>
            </a:br>
            <a:r>
              <a:rPr lang="en-US" dirty="0"/>
              <a:t>Digital IO Pins: 14 / Analog Input Pins: 8</a:t>
            </a:r>
            <a:br>
              <a:rPr lang="en-US" dirty="0"/>
            </a:br>
            <a:r>
              <a:rPr lang="en-US" dirty="0"/>
              <a:t>Wearable Design</a:t>
            </a:r>
            <a:br>
              <a:rPr lang="en-US" dirty="0"/>
            </a:br>
            <a:r>
              <a:rPr lang="en-US" dirty="0"/>
              <a:t>Dimensions: 2 in Round</a:t>
            </a:r>
          </a:p>
          <a:p>
            <a:endParaRPr lang="en-US" dirty="0"/>
          </a:p>
        </p:txBody>
      </p:sp>
      <p:sp>
        <p:nvSpPr>
          <p:cNvPr id="9" name="Text Placeholder 8"/>
          <p:cNvSpPr>
            <a:spLocks noGrp="1"/>
          </p:cNvSpPr>
          <p:nvPr>
            <p:ph type="body" sz="quarter" idx="13"/>
          </p:nvPr>
        </p:nvSpPr>
        <p:spPr/>
        <p:txBody>
          <a:bodyPr/>
          <a:lstStyle/>
          <a:p>
            <a:r>
              <a:rPr lang="en-US" dirty="0"/>
              <a:t>Arduino Fio</a:t>
            </a:r>
          </a:p>
        </p:txBody>
      </p:sp>
      <p:pic>
        <p:nvPicPr>
          <p:cNvPr id="15" name="Picture Placeholder 14"/>
          <p:cNvPicPr>
            <a:picLocks noGrp="1" noChangeAspect="1"/>
          </p:cNvPicPr>
          <p:nvPr>
            <p:ph type="pic" idx="22"/>
          </p:nvPr>
        </p:nvPicPr>
        <p:blipFill>
          <a:blip r:embed="rId4"/>
          <a:stretch>
            <a:fillRect/>
          </a:stretch>
        </p:blipFill>
        <p:spPr>
          <a:xfrm>
            <a:off x="7851775" y="1296987"/>
            <a:ext cx="3195638" cy="2894011"/>
          </a:xfrm>
        </p:spPr>
      </p:pic>
      <p:sp>
        <p:nvSpPr>
          <p:cNvPr id="11" name="Text Placeholder 10"/>
          <p:cNvSpPr>
            <a:spLocks noGrp="1"/>
          </p:cNvSpPr>
          <p:nvPr>
            <p:ph type="body" sz="half" idx="20"/>
          </p:nvPr>
        </p:nvSpPr>
        <p:spPr>
          <a:xfrm>
            <a:off x="7852442" y="4980854"/>
            <a:ext cx="3194968" cy="1251607"/>
          </a:xfrm>
        </p:spPr>
        <p:txBody>
          <a:bodyPr>
            <a:normAutofit/>
          </a:bodyPr>
          <a:lstStyle/>
          <a:p>
            <a:r>
              <a:rPr lang="en-US" dirty="0"/>
              <a:t>Processor: </a:t>
            </a:r>
            <a:r>
              <a:rPr lang="en-US" dirty="0">
                <a:effectLst/>
              </a:rPr>
              <a:t>ATmega328P</a:t>
            </a:r>
            <a:br>
              <a:rPr lang="en-US" dirty="0"/>
            </a:br>
            <a:r>
              <a:rPr lang="en-US" dirty="0"/>
              <a:t>Flash: 32 kB / SRAM: 2 kB</a:t>
            </a:r>
            <a:br>
              <a:rPr lang="en-US" dirty="0"/>
            </a:br>
            <a:r>
              <a:rPr lang="en-US" dirty="0"/>
              <a:t>Digital IO Pins: 14 / Analog Input Pins: 8</a:t>
            </a:r>
            <a:br>
              <a:rPr lang="en-US" dirty="0"/>
            </a:br>
            <a:r>
              <a:rPr lang="en-US" dirty="0"/>
              <a:t>Dimensions: 2.6 in × 1.1 in </a:t>
            </a:r>
          </a:p>
          <a:p>
            <a:endParaRPr lang="en-US" dirty="0"/>
          </a:p>
        </p:txBody>
      </p:sp>
    </p:spTree>
    <p:extLst>
      <p:ext uri="{BB962C8B-B14F-4D97-AF65-F5344CB8AC3E}">
        <p14:creationId xmlns:p14="http://schemas.microsoft.com/office/powerpoint/2010/main" val="26916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326" y="620929"/>
            <a:ext cx="9808439" cy="554718"/>
          </a:xfrm>
        </p:spPr>
        <p:txBody>
          <a:bodyPr/>
          <a:lstStyle/>
          <a:p>
            <a:pPr algn="ctr"/>
            <a:r>
              <a:rPr lang="en-US" dirty="0"/>
              <a:t>Arduino IDE Software</a:t>
            </a:r>
          </a:p>
        </p:txBody>
      </p:sp>
      <p:pic>
        <p:nvPicPr>
          <p:cNvPr id="6" name="Picture Placeholder 5"/>
          <p:cNvPicPr>
            <a:picLocks noGrp="1" noChangeAspect="1"/>
          </p:cNvPicPr>
          <p:nvPr>
            <p:ph type="pic" idx="1"/>
          </p:nvPr>
        </p:nvPicPr>
        <p:blipFill rotWithShape="1">
          <a:blip r:embed="rId2"/>
          <a:srcRect b="24155"/>
          <a:stretch/>
        </p:blipFill>
        <p:spPr>
          <a:xfrm>
            <a:off x="2147219" y="3119718"/>
            <a:ext cx="7897562" cy="3365285"/>
          </a:xfrm>
          <a:prstGeom prst="round2DiagRect">
            <a:avLst>
              <a:gd name="adj1" fmla="val 4860"/>
              <a:gd name="adj2" fmla="val 11857"/>
            </a:avLst>
          </a:prstGeom>
        </p:spPr>
      </p:pic>
      <p:sp>
        <p:nvSpPr>
          <p:cNvPr id="4" name="Text Placeholder 3"/>
          <p:cNvSpPr>
            <a:spLocks noGrp="1"/>
          </p:cNvSpPr>
          <p:nvPr>
            <p:ph type="body" sz="half" idx="2"/>
          </p:nvPr>
        </p:nvSpPr>
        <p:spPr>
          <a:xfrm>
            <a:off x="1245326" y="1236623"/>
            <a:ext cx="9806897" cy="2711433"/>
          </a:xfrm>
        </p:spPr>
        <p:txBody>
          <a:bodyPr>
            <a:normAutofit/>
          </a:bodyPr>
          <a:lstStyle/>
          <a:p>
            <a:r>
              <a:rPr lang="en-US" sz="2200" dirty="0"/>
              <a:t>The Arduino integrated development environment contains a text editor for writing code, a message area, a text console, a toolbar with buttons for common functions, and a series of menus. It connects to the Arduino hardware to upload programs and communicate with them.</a:t>
            </a:r>
          </a:p>
        </p:txBody>
      </p:sp>
    </p:spTree>
    <p:extLst>
      <p:ext uri="{BB962C8B-B14F-4D97-AF65-F5344CB8AC3E}">
        <p14:creationId xmlns:p14="http://schemas.microsoft.com/office/powerpoint/2010/main" val="131935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326" y="620929"/>
            <a:ext cx="9808439" cy="554718"/>
          </a:xfrm>
        </p:spPr>
        <p:txBody>
          <a:bodyPr/>
          <a:lstStyle/>
          <a:p>
            <a:pPr algn="ctr"/>
            <a:r>
              <a:rPr lang="en-US" dirty="0"/>
              <a:t>Arduino IDE Software</a:t>
            </a:r>
          </a:p>
        </p:txBody>
      </p:sp>
      <p:sp>
        <p:nvSpPr>
          <p:cNvPr id="4" name="Text Placeholder 3"/>
          <p:cNvSpPr>
            <a:spLocks noGrp="1"/>
          </p:cNvSpPr>
          <p:nvPr>
            <p:ph type="body" sz="half" idx="2"/>
          </p:nvPr>
        </p:nvSpPr>
        <p:spPr>
          <a:xfrm>
            <a:off x="1245326" y="1236624"/>
            <a:ext cx="9806897" cy="2004118"/>
          </a:xfrm>
        </p:spPr>
        <p:txBody>
          <a:bodyPr>
            <a:normAutofit/>
          </a:bodyPr>
          <a:lstStyle/>
          <a:p>
            <a:r>
              <a:rPr lang="en-US" sz="2200" dirty="0"/>
              <a:t>You can download the Arduino IDE Software here:   </a:t>
            </a:r>
            <a:r>
              <a:rPr lang="en-US" sz="2200" b="1" dirty="0">
                <a:solidFill>
                  <a:schemeClr val="bg2">
                    <a:lumMod val="60000"/>
                    <a:lumOff val="40000"/>
                  </a:schemeClr>
                </a:solidFill>
                <a:latin typeface="Courier New" panose="02070309020205020404" pitchFamily="49" charset="0"/>
                <a:cs typeface="Courier New" panose="02070309020205020404" pitchFamily="49" charset="0"/>
                <a:hlinkClick r:id="rId2"/>
              </a:rPr>
              <a:t>https://arduino.cc</a:t>
            </a:r>
            <a:endParaRPr lang="en-US" sz="2200" b="1" dirty="0">
              <a:solidFill>
                <a:schemeClr val="bg2">
                  <a:lumMod val="60000"/>
                  <a:lumOff val="40000"/>
                </a:schemeClr>
              </a:solidFill>
              <a:latin typeface="Courier New" panose="02070309020205020404" pitchFamily="49" charset="0"/>
              <a:cs typeface="Courier New" panose="02070309020205020404" pitchFamily="49" charset="0"/>
            </a:endParaRPr>
          </a:p>
          <a:p>
            <a:r>
              <a:rPr lang="en-US" sz="2200" dirty="0"/>
              <a:t>Click on Software &gt; Downloads which will present you with options based on your OS. </a:t>
            </a:r>
          </a:p>
          <a:p>
            <a:r>
              <a:rPr lang="en-US" sz="2200" dirty="0"/>
              <a:t>There are versions for Windows, Linux, and Mac OS.</a:t>
            </a:r>
          </a:p>
        </p:txBody>
      </p:sp>
      <p:pic>
        <p:nvPicPr>
          <p:cNvPr id="12" name="Picture Placeholder 11" descr="Graphical user interface, text, application, website&#10;&#10;Description automatically generated">
            <a:extLst>
              <a:ext uri="{FF2B5EF4-FFF2-40B4-BE49-F238E27FC236}">
                <a16:creationId xmlns:a16="http://schemas.microsoft.com/office/drawing/2014/main" id="{F0B749BE-7AD7-49ED-92B8-5986158BA58A}"/>
              </a:ext>
            </a:extLst>
          </p:cNvPr>
          <p:cNvPicPr>
            <a:picLocks noGrp="1" noChangeAspect="1"/>
          </p:cNvPicPr>
          <p:nvPr>
            <p:ph type="pic" idx="1"/>
          </p:nvPr>
        </p:nvPicPr>
        <p:blipFill rotWithShape="1">
          <a:blip r:embed="rId3"/>
          <a:srcRect l="16" t="-102" r="-16" b="2509"/>
          <a:stretch/>
        </p:blipFill>
        <p:spPr>
          <a:xfrm>
            <a:off x="2391989" y="2830016"/>
            <a:ext cx="7408022" cy="3813698"/>
          </a:xfrm>
        </p:spPr>
      </p:pic>
    </p:spTree>
    <p:extLst>
      <p:ext uri="{BB962C8B-B14F-4D97-AF65-F5344CB8AC3E}">
        <p14:creationId xmlns:p14="http://schemas.microsoft.com/office/powerpoint/2010/main" val="3919951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4884919" cy="1097280"/>
          </a:xfrm>
        </p:spPr>
        <p:txBody>
          <a:bodyPr/>
          <a:lstStyle/>
          <a:p>
            <a:r>
              <a:rPr lang="en-US" dirty="0"/>
              <a:t>Arduino IDE Software</a:t>
            </a:r>
          </a:p>
        </p:txBody>
      </p:sp>
      <p:sp>
        <p:nvSpPr>
          <p:cNvPr id="4" name="Text Placeholder 3"/>
          <p:cNvSpPr>
            <a:spLocks noGrp="1"/>
          </p:cNvSpPr>
          <p:nvPr>
            <p:ph type="body" sz="half" idx="2"/>
          </p:nvPr>
        </p:nvSpPr>
        <p:spPr>
          <a:xfrm>
            <a:off x="1141410" y="1706880"/>
            <a:ext cx="4884921" cy="4084320"/>
          </a:xfrm>
        </p:spPr>
        <p:txBody>
          <a:bodyPr>
            <a:normAutofit/>
          </a:bodyPr>
          <a:lstStyle/>
          <a:p>
            <a:r>
              <a:rPr lang="en-US" sz="2000" dirty="0"/>
              <a:t>Once you install the Arduino Software on your workstation simply choose the Arduino board that you wish to interface with and the processor type.  It should auto detect the COM port on your workstation it is physically connected to, but if not you can manually select that as well.</a:t>
            </a:r>
          </a:p>
          <a:p>
            <a:r>
              <a:rPr lang="en-US" sz="2000" dirty="0"/>
              <a:t>At this point you can upload code to program the Arduino or interface with the Arduino’s console to view its output.</a:t>
            </a:r>
          </a:p>
        </p:txBody>
      </p:sp>
      <p:pic>
        <p:nvPicPr>
          <p:cNvPr id="8" name="Picture Placeholder 7" descr="Graphical user interface, application&#10;&#10;Description automatically generated">
            <a:extLst>
              <a:ext uri="{FF2B5EF4-FFF2-40B4-BE49-F238E27FC236}">
                <a16:creationId xmlns:a16="http://schemas.microsoft.com/office/drawing/2014/main" id="{07E513AC-3EA0-4AE1-9138-46691557F2FD}"/>
              </a:ext>
            </a:extLst>
          </p:cNvPr>
          <p:cNvPicPr>
            <a:picLocks noGrp="1" noChangeAspect="1"/>
          </p:cNvPicPr>
          <p:nvPr>
            <p:ph type="pic" idx="1"/>
          </p:nvPr>
        </p:nvPicPr>
        <p:blipFill rotWithShape="1">
          <a:blip r:embed="rId2"/>
          <a:srcRect l="1210" t="-1" r="987" b="-1"/>
          <a:stretch/>
        </p:blipFill>
        <p:spPr>
          <a:xfrm>
            <a:off x="6437014" y="609601"/>
            <a:ext cx="4884921" cy="6017655"/>
          </a:xfrm>
        </p:spPr>
      </p:pic>
    </p:spTree>
    <p:extLst>
      <p:ext uri="{BB962C8B-B14F-4D97-AF65-F5344CB8AC3E}">
        <p14:creationId xmlns:p14="http://schemas.microsoft.com/office/powerpoint/2010/main" val="424740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4884919" cy="1097280"/>
          </a:xfrm>
        </p:spPr>
        <p:txBody>
          <a:bodyPr/>
          <a:lstStyle/>
          <a:p>
            <a:r>
              <a:rPr lang="en-US" dirty="0"/>
              <a:t>Arduino IDE Software</a:t>
            </a:r>
          </a:p>
        </p:txBody>
      </p:sp>
      <p:pic>
        <p:nvPicPr>
          <p:cNvPr id="5" name="Picture Placeholder 4"/>
          <p:cNvPicPr>
            <a:picLocks noGrp="1" noChangeAspect="1"/>
          </p:cNvPicPr>
          <p:nvPr>
            <p:ph type="pic" idx="1"/>
          </p:nvPr>
        </p:nvPicPr>
        <p:blipFill>
          <a:blip r:embed="rId2"/>
          <a:stretch>
            <a:fillRect/>
          </a:stretch>
        </p:blipFill>
        <p:spPr>
          <a:xfrm>
            <a:off x="6249194" y="609600"/>
            <a:ext cx="4775200" cy="5181600"/>
          </a:xfrm>
        </p:spPr>
      </p:pic>
      <p:sp>
        <p:nvSpPr>
          <p:cNvPr id="4" name="Text Placeholder 3"/>
          <p:cNvSpPr>
            <a:spLocks noGrp="1"/>
          </p:cNvSpPr>
          <p:nvPr>
            <p:ph type="body" sz="half" idx="2"/>
          </p:nvPr>
        </p:nvSpPr>
        <p:spPr>
          <a:xfrm>
            <a:off x="1141410" y="1706880"/>
            <a:ext cx="4884921" cy="4084320"/>
          </a:xfrm>
        </p:spPr>
        <p:txBody>
          <a:bodyPr>
            <a:normAutofit/>
          </a:bodyPr>
          <a:lstStyle/>
          <a:p>
            <a:r>
              <a:rPr lang="en-US" sz="2000" dirty="0"/>
              <a:t>The Arduino Software comes with several example programs that can be used to get started quickly programming your Arduino</a:t>
            </a:r>
          </a:p>
          <a:p>
            <a:r>
              <a:rPr lang="en-US" sz="2000" dirty="0"/>
              <a:t>There are also several online resources you could use to download Arduino code that will allow you to program your Arduino to do a variety of things.</a:t>
            </a:r>
          </a:p>
          <a:p>
            <a:endParaRPr lang="en-US" sz="2000" dirty="0"/>
          </a:p>
        </p:txBody>
      </p:sp>
    </p:spTree>
    <p:extLst>
      <p:ext uri="{BB962C8B-B14F-4D97-AF65-F5344CB8AC3E}">
        <p14:creationId xmlns:p14="http://schemas.microsoft.com/office/powerpoint/2010/main" val="17706385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Ion</Template>
  <TotalTime>2066</TotalTime>
  <Words>5860</Words>
  <Application>Microsoft Office PowerPoint</Application>
  <PresentationFormat>Widescreen</PresentationFormat>
  <Paragraphs>782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Courier New</vt:lpstr>
      <vt:lpstr>Tw Cen MT</vt:lpstr>
      <vt:lpstr>Circuit</vt:lpstr>
      <vt:lpstr>Arduino Development  for Beginners</vt:lpstr>
      <vt:lpstr>WHAT IS ARDUINO?</vt:lpstr>
      <vt:lpstr>Arduino Boards</vt:lpstr>
      <vt:lpstr>Arduino Boards</vt:lpstr>
      <vt:lpstr>Arduino Boards</vt:lpstr>
      <vt:lpstr>Arduino IDE Software</vt:lpstr>
      <vt:lpstr>Arduino IDE Software</vt:lpstr>
      <vt:lpstr>Arduino IDE Software</vt:lpstr>
      <vt:lpstr>Arduino IDE Software</vt:lpstr>
      <vt:lpstr>Electronics 101</vt:lpstr>
      <vt:lpstr>Electric Current Types</vt:lpstr>
      <vt:lpstr>Open and Closed Circuits</vt:lpstr>
      <vt:lpstr>Parallel vs. Series Circuits</vt:lpstr>
      <vt:lpstr>resistors</vt:lpstr>
      <vt:lpstr>Photoresistors</vt:lpstr>
      <vt:lpstr>Diodes and Light Emitting Diodes</vt:lpstr>
      <vt:lpstr>Arduino Simple Projects</vt:lpstr>
      <vt:lpstr>Arduino Nano Making One LED Blink</vt:lpstr>
      <vt:lpstr>Arduino Uno Making One LED Blink</vt:lpstr>
      <vt:lpstr>Arduino Making One LED Blink</vt:lpstr>
      <vt:lpstr>Arduino Uno Making An RGB LED Cycle </vt:lpstr>
      <vt:lpstr>Arduino Uno Making An RGB LED Cycle </vt:lpstr>
      <vt:lpstr>Arduino Intermediate Projects</vt:lpstr>
      <vt:lpstr>LED connected to Arduino Nano PWM</vt:lpstr>
      <vt:lpstr>LED connected to Arduino Nano PWM</vt:lpstr>
      <vt:lpstr>LED connected to Arduino Nano PWM</vt:lpstr>
      <vt:lpstr>LED connected to Arduino Nano PWM</vt:lpstr>
      <vt:lpstr>RGB LED and Tactile Switch on Arduino Nano</vt:lpstr>
      <vt:lpstr>RGB LED and Tactile Switch on Arduino Nano</vt:lpstr>
      <vt:lpstr>RGB LED and Tactile Switch on Arduino Nano</vt:lpstr>
      <vt:lpstr>RGB LED and Tactile Switch on Arduino Nano</vt:lpstr>
      <vt:lpstr>LED and Photoresistor connected to Arduino Nano</vt:lpstr>
      <vt:lpstr>LED and Photoresistor connected to Arduino Nano</vt:lpstr>
      <vt:lpstr>LED and Photoresistor connected to Arduino Nano</vt:lpstr>
      <vt:lpstr>LED and Photoresistor connected to Arduino Nano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Arduino Development  for Beginners</dc:title>
  <dc:creator>Richard Gowen</dc:creator>
  <cp:lastModifiedBy>Richard Gowen</cp:lastModifiedBy>
  <cp:revision>49</cp:revision>
  <dcterms:created xsi:type="dcterms:W3CDTF">2016-07-23T15:05:28Z</dcterms:created>
  <dcterms:modified xsi:type="dcterms:W3CDTF">2020-10-15T20:14:52Z</dcterms:modified>
</cp:coreProperties>
</file>